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9000" autoAdjust="0"/>
  </p:normalViewPr>
  <p:slideViewPr>
    <p:cSldViewPr>
      <p:cViewPr varScale="1">
        <p:scale>
          <a:sx n="57" d="100"/>
          <a:sy n="57" d="100"/>
        </p:scale>
        <p:origin x="-45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52EE82-8023-4BDC-A097-7F400A3A0C33}" type="datetimeFigureOut">
              <a:rPr lang="en-US" smtClean="0"/>
              <a:pPr/>
              <a:t>1/16/2009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0BAD37-058C-4B5E-B719-1E75B8603E6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err="1" smtClean="0">
                <a:solidFill>
                  <a:schemeClr val="tx1"/>
                </a:solidFill>
                <a:latin typeface="+mn-lt"/>
                <a:ea typeface="+mn-ea"/>
                <a:cs typeface="+mn-cs"/>
              </a:rPr>
              <a:t>Coverpage</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 the </a:t>
            </a:r>
            <a:r>
              <a:rPr lang="en-US" sz="1200" kern="1200" dirty="0" err="1" smtClean="0">
                <a:solidFill>
                  <a:schemeClr val="tx1"/>
                </a:solidFill>
                <a:latin typeface="+mn-lt"/>
                <a:ea typeface="+mn-ea"/>
                <a:cs typeface="+mn-cs"/>
              </a:rPr>
              <a:t>coverpage</a:t>
            </a:r>
            <a:r>
              <a:rPr lang="en-US" sz="1200" kern="1200" dirty="0" smtClean="0">
                <a:solidFill>
                  <a:schemeClr val="tx1"/>
                </a:solidFill>
                <a:latin typeface="+mn-lt"/>
                <a:ea typeface="+mn-ea"/>
                <a:cs typeface="+mn-cs"/>
              </a:rPr>
              <a:t> is the beginning of the </a:t>
            </a:r>
            <a:r>
              <a:rPr lang="en-US" sz="1200" kern="1200" dirty="0" err="1" smtClean="0">
                <a:solidFill>
                  <a:schemeClr val="tx1"/>
                </a:solidFill>
                <a:latin typeface="+mn-lt"/>
                <a:ea typeface="+mn-ea"/>
                <a:cs typeface="+mn-cs"/>
              </a:rPr>
              <a:t>pitchbook</a:t>
            </a:r>
            <a:r>
              <a:rPr lang="en-US" sz="1200" kern="1200" dirty="0" smtClean="0">
                <a:solidFill>
                  <a:schemeClr val="tx1"/>
                </a:solidFill>
                <a:latin typeface="+mn-lt"/>
                <a:ea typeface="+mn-ea"/>
                <a:cs typeface="+mn-cs"/>
              </a:rPr>
              <a:t> and usually identifies both the name of the hedge fund and the hedge fund management company.  Many times the management company’s logo will also be featured on the </a:t>
            </a:r>
            <a:r>
              <a:rPr lang="en-US" sz="1200" kern="1200" dirty="0" err="1" smtClean="0">
                <a:solidFill>
                  <a:schemeClr val="tx1"/>
                </a:solidFill>
                <a:latin typeface="+mn-lt"/>
                <a:ea typeface="+mn-ea"/>
                <a:cs typeface="+mn-cs"/>
              </a:rPr>
              <a:t>coverpage</a:t>
            </a:r>
            <a:r>
              <a:rPr lang="en-US" sz="1200" kern="1200" dirty="0" smtClean="0">
                <a:solidFill>
                  <a:schemeClr val="tx1"/>
                </a:solidFill>
                <a:latin typeface="+mn-lt"/>
                <a:ea typeface="+mn-ea"/>
                <a:cs typeface="+mn-cs"/>
              </a:rPr>
              <a:t>.  Some funds have a tagline.  Some funds include a picture or a watermark for aesthetic purposes. </a:t>
            </a:r>
          </a:p>
          <a:p>
            <a:endParaRPr lang="en-US" dirty="0"/>
          </a:p>
        </p:txBody>
      </p:sp>
      <p:sp>
        <p:nvSpPr>
          <p:cNvPr id="4" name="Slide Number Placeholder 3"/>
          <p:cNvSpPr>
            <a:spLocks noGrp="1"/>
          </p:cNvSpPr>
          <p:nvPr>
            <p:ph type="sldNum" sz="quarter" idx="10"/>
          </p:nvPr>
        </p:nvSpPr>
        <p:spPr/>
        <p:txBody>
          <a:bodyPr/>
          <a:lstStyle/>
          <a:p>
            <a:fld id="{3E0BAD37-058C-4B5E-B719-1E75B8603E6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Inside Disclaimer</a:t>
            </a:r>
            <a:r>
              <a:rPr lang="en-US" sz="1200" kern="1200" dirty="0" smtClean="0">
                <a:solidFill>
                  <a:schemeClr val="tx1"/>
                </a:solidFill>
                <a:latin typeface="+mn-lt"/>
                <a:ea typeface="+mn-ea"/>
                <a:cs typeface="+mn-cs"/>
              </a:rPr>
              <a:t> – the second page should always include a disclaimer which is drafted, or at least reviewed, by an attorney (it is not ok to use a disclaimer you found in another </a:t>
            </a:r>
            <a:r>
              <a:rPr lang="en-US" sz="1200" kern="1200" dirty="0" err="1" smtClean="0">
                <a:solidFill>
                  <a:schemeClr val="tx1"/>
                </a:solidFill>
                <a:latin typeface="+mn-lt"/>
                <a:ea typeface="+mn-ea"/>
                <a:cs typeface="+mn-cs"/>
              </a:rPr>
              <a:t>pitchbook</a:t>
            </a:r>
            <a:r>
              <a:rPr lang="en-US" sz="1200" kern="1200" dirty="0" smtClean="0">
                <a:solidFill>
                  <a:schemeClr val="tx1"/>
                </a:solidFill>
                <a:latin typeface="+mn-lt"/>
                <a:ea typeface="+mn-ea"/>
                <a:cs typeface="+mn-cs"/>
              </a:rPr>
              <a:t>).  While these disclaimers may seem to be fairly standard, there is important information which must be included in this disclaimer for your protection.</a:t>
            </a:r>
          </a:p>
          <a:p>
            <a:endParaRPr lang="en-US" dirty="0"/>
          </a:p>
        </p:txBody>
      </p:sp>
      <p:sp>
        <p:nvSpPr>
          <p:cNvPr id="4" name="Slide Number Placeholder 3"/>
          <p:cNvSpPr>
            <a:spLocks noGrp="1"/>
          </p:cNvSpPr>
          <p:nvPr>
            <p:ph type="sldNum" sz="quarter" idx="10"/>
          </p:nvPr>
        </p:nvSpPr>
        <p:spPr/>
        <p:txBody>
          <a:bodyPr/>
          <a:lstStyle/>
          <a:p>
            <a:fld id="{3E0BAD37-058C-4B5E-B719-1E75B8603E6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Strategy Overview/ Discussion</a:t>
            </a:r>
            <a:r>
              <a:rPr lang="en-US" sz="1200" kern="1200" dirty="0" smtClean="0">
                <a:solidFill>
                  <a:schemeClr val="tx1"/>
                </a:solidFill>
                <a:latin typeface="+mn-lt"/>
                <a:ea typeface="+mn-ea"/>
                <a:cs typeface="+mn-cs"/>
              </a:rPr>
              <a:t> – this is generally the meat of the presentation.  Here you present your arguments to potential investors as to why they should invest in your fund.  Feel free to take 2, 3 or 4 slides to get your main point across.  Some items discussed in this section include:  the objective and goal of the fund, manager philosophy, investment process, method of investment selection, portfolio allocation, etc.</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0BAD37-058C-4B5E-B719-1E75B8603E6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Returns and/or </a:t>
            </a:r>
            <a:r>
              <a:rPr lang="en-US" sz="1200" b="1" kern="1200" dirty="0" err="1" smtClean="0">
                <a:solidFill>
                  <a:schemeClr val="tx1"/>
                </a:solidFill>
                <a:latin typeface="+mn-lt"/>
                <a:ea typeface="+mn-ea"/>
                <a:cs typeface="+mn-cs"/>
              </a:rPr>
              <a:t>Backtested</a:t>
            </a:r>
            <a:r>
              <a:rPr lang="en-US" sz="1200" b="1" kern="1200" dirty="0" smtClean="0">
                <a:solidFill>
                  <a:schemeClr val="tx1"/>
                </a:solidFill>
                <a:latin typeface="+mn-lt"/>
                <a:ea typeface="+mn-ea"/>
                <a:cs typeface="+mn-cs"/>
              </a:rPr>
              <a:t> Returns</a:t>
            </a:r>
            <a:r>
              <a:rPr lang="en-US" sz="1200" kern="1200" dirty="0" smtClean="0">
                <a:solidFill>
                  <a:schemeClr val="tx1"/>
                </a:solidFill>
                <a:latin typeface="+mn-lt"/>
                <a:ea typeface="+mn-ea"/>
                <a:cs typeface="+mn-cs"/>
              </a:rPr>
              <a:t> – how good are the returns of your investment program or proposed investment program?  If you have performance results you should include them in the </a:t>
            </a:r>
            <a:r>
              <a:rPr lang="en-US" sz="1200" kern="1200" dirty="0" err="1" smtClean="0">
                <a:solidFill>
                  <a:schemeClr val="tx1"/>
                </a:solidFill>
                <a:latin typeface="+mn-lt"/>
                <a:ea typeface="+mn-ea"/>
                <a:cs typeface="+mn-cs"/>
              </a:rPr>
              <a:t>pitchbook</a:t>
            </a:r>
            <a:r>
              <a:rPr lang="en-US" sz="1200" kern="1200" dirty="0" smtClean="0">
                <a:solidFill>
                  <a:schemeClr val="tx1"/>
                </a:solidFill>
                <a:latin typeface="+mn-lt"/>
                <a:ea typeface="+mn-ea"/>
                <a:cs typeface="+mn-cs"/>
              </a:rPr>
              <a:t>.  If you do not have any live trading returns, you should include any </a:t>
            </a:r>
            <a:r>
              <a:rPr lang="en-US" sz="1200" kern="1200" dirty="0" err="1" smtClean="0">
                <a:solidFill>
                  <a:schemeClr val="tx1"/>
                </a:solidFill>
                <a:latin typeface="+mn-lt"/>
                <a:ea typeface="+mn-ea"/>
                <a:cs typeface="+mn-cs"/>
              </a:rPr>
              <a:t>backtesting</a:t>
            </a:r>
            <a:r>
              <a:rPr lang="en-US" sz="1200" kern="1200" dirty="0" smtClean="0">
                <a:solidFill>
                  <a:schemeClr val="tx1"/>
                </a:solidFill>
                <a:latin typeface="+mn-lt"/>
                <a:ea typeface="+mn-ea"/>
                <a:cs typeface="+mn-cs"/>
              </a:rPr>
              <a:t> which you have done.  One or two slides here would be appropriate.  If there are more technical aspects of your trading program which need emphasis or explanation, please feel free to use additional slides.  All performance results, whether real or </a:t>
            </a:r>
            <a:r>
              <a:rPr lang="en-US" sz="1200" kern="1200" dirty="0" err="1" smtClean="0">
                <a:solidFill>
                  <a:schemeClr val="tx1"/>
                </a:solidFill>
                <a:latin typeface="+mn-lt"/>
                <a:ea typeface="+mn-ea"/>
                <a:cs typeface="+mn-cs"/>
              </a:rPr>
              <a:t>backtested</a:t>
            </a:r>
            <a:r>
              <a:rPr lang="en-US" sz="1200" kern="1200" dirty="0" smtClean="0">
                <a:solidFill>
                  <a:schemeClr val="tx1"/>
                </a:solidFill>
                <a:latin typeface="+mn-lt"/>
                <a:ea typeface="+mn-ea"/>
                <a:cs typeface="+mn-cs"/>
              </a:rPr>
              <a:t>, must include a disclaimer drafted by an attorney.  This disclaimer will be placed at the end of the </a:t>
            </a:r>
            <a:r>
              <a:rPr lang="en-US" sz="1200" kern="1200" dirty="0" err="1" smtClean="0">
                <a:solidFill>
                  <a:schemeClr val="tx1"/>
                </a:solidFill>
                <a:latin typeface="+mn-lt"/>
                <a:ea typeface="+mn-ea"/>
                <a:cs typeface="+mn-cs"/>
              </a:rPr>
              <a:t>pitchbook</a:t>
            </a:r>
            <a:r>
              <a:rPr lang="en-US" sz="1200" kern="1200" dirty="0" smtClean="0">
                <a:solidFill>
                  <a:schemeClr val="tx1"/>
                </a:solidFill>
                <a:latin typeface="+mn-lt"/>
                <a:ea typeface="+mn-ea"/>
                <a:cs typeface="+mn-cs"/>
              </a:rPr>
              <a:t>; a note directing readers to the additional disclaimer will be placed on all pages where there are performance results.</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0BAD37-058C-4B5E-B719-1E75B8603E6F}"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Risk Management Procedures (optional)</a:t>
            </a:r>
            <a:r>
              <a:rPr lang="en-US" sz="1200" kern="1200" dirty="0" smtClean="0">
                <a:solidFill>
                  <a:schemeClr val="tx1"/>
                </a:solidFill>
                <a:latin typeface="+mn-lt"/>
                <a:ea typeface="+mn-ea"/>
                <a:cs typeface="+mn-cs"/>
              </a:rPr>
              <a:t> – many </a:t>
            </a:r>
            <a:r>
              <a:rPr lang="en-US" sz="1200" kern="1200" dirty="0" err="1" smtClean="0">
                <a:solidFill>
                  <a:schemeClr val="tx1"/>
                </a:solidFill>
                <a:latin typeface="+mn-lt"/>
                <a:ea typeface="+mn-ea"/>
                <a:cs typeface="+mn-cs"/>
              </a:rPr>
              <a:t>pitchbooks</a:t>
            </a:r>
            <a:r>
              <a:rPr lang="en-US" sz="1200" kern="1200" dirty="0" smtClean="0">
                <a:solidFill>
                  <a:schemeClr val="tx1"/>
                </a:solidFill>
                <a:latin typeface="+mn-lt"/>
                <a:ea typeface="+mn-ea"/>
                <a:cs typeface="+mn-cs"/>
              </a:rPr>
              <a:t> list the various risk management procedures of the management company.  It is expected that this will become a more commonplace practice as investors become more diligent about understanding their hedge fund </a:t>
            </a:r>
            <a:r>
              <a:rPr lang="en-US" sz="1200" kern="1200" dirty="0" err="1" smtClean="0">
                <a:solidFill>
                  <a:schemeClr val="tx1"/>
                </a:solidFill>
                <a:latin typeface="+mn-lt"/>
                <a:ea typeface="+mn-ea"/>
                <a:cs typeface="+mn-cs"/>
              </a:rPr>
              <a:t>investmetns</a:t>
            </a:r>
            <a:r>
              <a:rPr lang="en-US" sz="1200" kern="1200" dirty="0" smtClean="0">
                <a:solidFill>
                  <a:schemeClr val="tx1"/>
                </a:solidFill>
                <a:latin typeface="+mn-lt"/>
                <a:ea typeface="+mn-ea"/>
                <a:cs typeface="+mn-cs"/>
              </a:rPr>
              <a:t>.  Some popular risk management discussion points include: investment protocols, diversification criteria, position limits, concentration, manner of valuation, etc.</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0BAD37-058C-4B5E-B719-1E75B8603E6F}"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Manager Bios</a:t>
            </a:r>
            <a:r>
              <a:rPr lang="en-US" sz="1200" kern="1200" dirty="0" smtClean="0">
                <a:solidFill>
                  <a:schemeClr val="tx1"/>
                </a:solidFill>
                <a:latin typeface="+mn-lt"/>
                <a:ea typeface="+mn-ea"/>
                <a:cs typeface="+mn-cs"/>
              </a:rPr>
              <a:t> – this is the place where you get to talk about yourself – your background, accomplishments, awards, prior work history, personal items, etc.  Many managers will use the same “bio” which is used in the PPM.  </a:t>
            </a:r>
          </a:p>
          <a:p>
            <a:endParaRPr lang="en-US" dirty="0"/>
          </a:p>
        </p:txBody>
      </p:sp>
      <p:sp>
        <p:nvSpPr>
          <p:cNvPr id="4" name="Slide Number Placeholder 3"/>
          <p:cNvSpPr>
            <a:spLocks noGrp="1"/>
          </p:cNvSpPr>
          <p:nvPr>
            <p:ph type="sldNum" sz="quarter" idx="10"/>
          </p:nvPr>
        </p:nvSpPr>
        <p:spPr/>
        <p:txBody>
          <a:bodyPr/>
          <a:lstStyle/>
          <a:p>
            <a:fld id="{3E0BAD37-058C-4B5E-B719-1E75B8603E6F}"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Key Investment Terms</a:t>
            </a:r>
            <a:r>
              <a:rPr lang="en-US" sz="1200" kern="1200" dirty="0" smtClean="0">
                <a:solidFill>
                  <a:schemeClr val="tx1"/>
                </a:solidFill>
                <a:latin typeface="+mn-lt"/>
                <a:ea typeface="+mn-ea"/>
                <a:cs typeface="+mn-cs"/>
              </a:rPr>
              <a:t> – this is a section which details the key terms an investment in the fund.  Typical items listed include: fund name, management company name, eligible investors, minimum investments, contribution and redemption provisions, lock-up period, management fee, performance fee/ performance allocation, service providers (lawyer, administrator, auditor, broker or prime broker).</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E0BAD37-058C-4B5E-B719-1E75B8603E6F}"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Performance Disclaimer</a:t>
            </a:r>
            <a:r>
              <a:rPr lang="en-US" sz="1200" kern="1200" dirty="0" smtClean="0">
                <a:solidFill>
                  <a:schemeClr val="tx1"/>
                </a:solidFill>
                <a:latin typeface="+mn-lt"/>
                <a:ea typeface="+mn-ea"/>
                <a:cs typeface="+mn-cs"/>
              </a:rPr>
              <a:t> – the performance results from the earlier pages will need to be properly described and explained. </a:t>
            </a:r>
          </a:p>
          <a:p>
            <a:endParaRPr lang="en-US" dirty="0"/>
          </a:p>
        </p:txBody>
      </p:sp>
      <p:sp>
        <p:nvSpPr>
          <p:cNvPr id="4" name="Slide Number Placeholder 3"/>
          <p:cNvSpPr>
            <a:spLocks noGrp="1"/>
          </p:cNvSpPr>
          <p:nvPr>
            <p:ph type="sldNum" sz="quarter" idx="10"/>
          </p:nvPr>
        </p:nvSpPr>
        <p:spPr/>
        <p:txBody>
          <a:bodyPr/>
          <a:lstStyle/>
          <a:p>
            <a:fld id="{3E0BAD37-058C-4B5E-B719-1E75B8603E6F}"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Final Page</a:t>
            </a:r>
            <a:r>
              <a:rPr lang="en-US" sz="1200" kern="1200" dirty="0" smtClean="0">
                <a:solidFill>
                  <a:schemeClr val="tx1"/>
                </a:solidFill>
                <a:latin typeface="+mn-lt"/>
                <a:ea typeface="+mn-ea"/>
                <a:cs typeface="+mn-cs"/>
              </a:rPr>
              <a:t> – usually the </a:t>
            </a:r>
            <a:r>
              <a:rPr lang="en-US" sz="1200" kern="1200" dirty="0" err="1" smtClean="0">
                <a:solidFill>
                  <a:schemeClr val="tx1"/>
                </a:solidFill>
                <a:latin typeface="+mn-lt"/>
                <a:ea typeface="+mn-ea"/>
                <a:cs typeface="+mn-cs"/>
              </a:rPr>
              <a:t>pitchbook</a:t>
            </a:r>
            <a:r>
              <a:rPr lang="en-US" sz="1200" kern="1200" dirty="0" smtClean="0">
                <a:solidFill>
                  <a:schemeClr val="tx1"/>
                </a:solidFill>
                <a:latin typeface="+mn-lt"/>
                <a:ea typeface="+mn-ea"/>
                <a:cs typeface="+mn-cs"/>
              </a:rPr>
              <a:t> will contain a final page which provides manager contact information.  </a:t>
            </a:r>
          </a:p>
          <a:p>
            <a:endParaRPr lang="en-US" dirty="0"/>
          </a:p>
        </p:txBody>
      </p:sp>
      <p:sp>
        <p:nvSpPr>
          <p:cNvPr id="4" name="Slide Number Placeholder 3"/>
          <p:cNvSpPr>
            <a:spLocks noGrp="1"/>
          </p:cNvSpPr>
          <p:nvPr>
            <p:ph type="sldNum" sz="quarter" idx="10"/>
          </p:nvPr>
        </p:nvSpPr>
        <p:spPr/>
        <p:txBody>
          <a:bodyPr/>
          <a:lstStyle/>
          <a:p>
            <a:fld id="{3E0BAD37-058C-4B5E-B719-1E75B8603E6F}"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CE02C2-16F7-4285-B556-A06138125634}" type="datetimeFigureOut">
              <a:rPr lang="en-US" smtClean="0"/>
              <a:pPr/>
              <a:t>1/16/2009</a:t>
            </a:fld>
            <a:endParaRPr lang="en-US"/>
          </a:p>
        </p:txBody>
      </p:sp>
      <p:sp>
        <p:nvSpPr>
          <p:cNvPr id="5" name="Footer Placeholder 4"/>
          <p:cNvSpPr>
            <a:spLocks noGrp="1"/>
          </p:cNvSpPr>
          <p:nvPr>
            <p:ph type="ftr" sz="quarter" idx="11"/>
          </p:nvPr>
        </p:nvSpPr>
        <p:spPr/>
        <p:txBody>
          <a:bodyPr/>
          <a:lstStyle/>
          <a:p>
            <a:r>
              <a:rPr lang="en-US" dirty="0" smtClean="0"/>
              <a:t>© www.hedgefundlawblog.com</a:t>
            </a:r>
            <a:endParaRPr lang="en-US" dirty="0"/>
          </a:p>
        </p:txBody>
      </p:sp>
      <p:sp>
        <p:nvSpPr>
          <p:cNvPr id="6" name="Slide Number Placeholder 5"/>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CE02C2-16F7-4285-B556-A06138125634}" type="datetimeFigureOut">
              <a:rPr lang="en-US" smtClean="0"/>
              <a:pPr/>
              <a:t>1/16/2009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CE02C2-16F7-4285-B556-A06138125634}" type="datetimeFigureOut">
              <a:rPr lang="en-US" smtClean="0"/>
              <a:pPr/>
              <a:t>1/16/2009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CE02C2-16F7-4285-B556-A06138125634}" type="datetimeFigureOut">
              <a:rPr lang="en-US" smtClean="0"/>
              <a:pPr/>
              <a:t>1/16/2009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CE02C2-16F7-4285-B556-A06138125634}" type="datetimeFigureOut">
              <a:rPr lang="en-US" smtClean="0"/>
              <a:pPr/>
              <a:t>1/16/2009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CE02C2-16F7-4285-B556-A06138125634}" type="datetimeFigureOut">
              <a:rPr lang="en-US" smtClean="0"/>
              <a:pPr/>
              <a:t>1/16/2009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CE02C2-16F7-4285-B556-A06138125634}" type="datetimeFigureOut">
              <a:rPr lang="en-US" smtClean="0"/>
              <a:pPr/>
              <a:t>1/16/2009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CE02C2-16F7-4285-B556-A06138125634}" type="datetimeFigureOut">
              <a:rPr lang="en-US" smtClean="0"/>
              <a:pPr/>
              <a:t>1/16/2009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CE02C2-16F7-4285-B556-A06138125634}" type="datetimeFigureOut">
              <a:rPr lang="en-US" smtClean="0"/>
              <a:pPr/>
              <a:t>1/16/2009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CE02C2-16F7-4285-B556-A06138125634}" type="datetimeFigureOut">
              <a:rPr lang="en-US" smtClean="0"/>
              <a:pPr/>
              <a:t>1/16/2009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CE02C2-16F7-4285-B556-A06138125634}" type="datetimeFigureOut">
              <a:rPr lang="en-US" smtClean="0"/>
              <a:pPr/>
              <a:t>1/16/2009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21445-2C70-4933-BA7A-E5BD5A4E0E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CE02C2-16F7-4285-B556-A06138125634}" type="datetimeFigureOut">
              <a:rPr lang="en-US" smtClean="0"/>
              <a:pPr/>
              <a:t>1/16/2009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 www.hedgefundlawblog.com</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21445-2C70-4933-BA7A-E5BD5A4E0E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1"/>
            <a:ext cx="4038600" cy="533399"/>
          </a:xfrm>
        </p:spPr>
        <p:txBody>
          <a:bodyPr>
            <a:normAutofit/>
          </a:bodyPr>
          <a:lstStyle/>
          <a:p>
            <a:r>
              <a:rPr lang="en-US" sz="1600" dirty="0" smtClean="0"/>
              <a:t>XYZ Capital Management, LLC</a:t>
            </a:r>
            <a:endParaRPr lang="en-US" sz="1600" dirty="0"/>
          </a:p>
        </p:txBody>
      </p:sp>
      <p:sp>
        <p:nvSpPr>
          <p:cNvPr id="3" name="Subtitle 2"/>
          <p:cNvSpPr>
            <a:spLocks noGrp="1"/>
          </p:cNvSpPr>
          <p:nvPr>
            <p:ph type="subTitle" idx="1"/>
          </p:nvPr>
        </p:nvSpPr>
        <p:spPr>
          <a:xfrm>
            <a:off x="1371600" y="2514600"/>
            <a:ext cx="6400800" cy="3124200"/>
          </a:xfrm>
        </p:spPr>
        <p:txBody>
          <a:bodyPr/>
          <a:lstStyle/>
          <a:p>
            <a:r>
              <a:rPr lang="en-US" dirty="0" smtClean="0"/>
              <a:t>XYZ Opportunities Fund, L.P.</a:t>
            </a:r>
          </a:p>
          <a:p>
            <a:endParaRPr lang="en-US" dirty="0"/>
          </a:p>
          <a:p>
            <a:r>
              <a:rPr lang="en-US" sz="1200" dirty="0" smtClean="0"/>
              <a:t>Confidential </a:t>
            </a:r>
            <a:endParaRPr lang="en-US" sz="1200" dirty="0" smtClean="0"/>
          </a:p>
          <a:p>
            <a:endParaRPr lang="en-US" sz="1200" dirty="0" smtClean="0"/>
          </a:p>
          <a:p>
            <a:endParaRPr lang="en-US" sz="1200" dirty="0" smtClean="0"/>
          </a:p>
          <a:p>
            <a:r>
              <a:rPr lang="en-US" sz="1200" dirty="0" smtClean="0"/>
              <a:t>[Month, Year]</a:t>
            </a:r>
            <a:endParaRPr lang="en-US" sz="1200" dirty="0"/>
          </a:p>
        </p:txBody>
      </p:sp>
      <p:sp>
        <p:nvSpPr>
          <p:cNvPr id="4" name="Subtitle 2"/>
          <p:cNvSpPr txBox="1">
            <a:spLocks/>
          </p:cNvSpPr>
          <p:nvPr/>
        </p:nvSpPr>
        <p:spPr>
          <a:xfrm>
            <a:off x="2057400" y="1524000"/>
            <a:ext cx="4800600" cy="12192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Logo</a:t>
            </a:r>
            <a:endParaRPr kumimoji="0" lang="en-US" sz="1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Disclaimer</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smtClean="0"/>
              <a:t>	</a:t>
            </a:r>
            <a:r>
              <a:rPr lang="en-US" dirty="0" err="1" smtClean="0"/>
              <a:t>Lorem</a:t>
            </a:r>
            <a:r>
              <a:rPr lang="en-US" dirty="0" smtClean="0"/>
              <a:t> </a:t>
            </a:r>
            <a:r>
              <a:rPr lang="en-US" dirty="0" err="1" smtClean="0"/>
              <a:t>ipsum</a:t>
            </a:r>
            <a:r>
              <a:rPr lang="en-US" dirty="0" smtClean="0"/>
              <a:t> vim </a:t>
            </a:r>
            <a:r>
              <a:rPr lang="en-US" dirty="0" err="1" smtClean="0"/>
              <a:t>ut</a:t>
            </a:r>
            <a:r>
              <a:rPr lang="en-US" dirty="0" smtClean="0"/>
              <a:t> </a:t>
            </a:r>
            <a:r>
              <a:rPr lang="en-US" dirty="0" err="1" smtClean="0"/>
              <a:t>elitr</a:t>
            </a:r>
            <a:r>
              <a:rPr lang="en-US" dirty="0" smtClean="0"/>
              <a:t> </a:t>
            </a:r>
            <a:r>
              <a:rPr lang="en-US" dirty="0" err="1" smtClean="0"/>
              <a:t>munere</a:t>
            </a:r>
            <a:r>
              <a:rPr lang="en-US" dirty="0" smtClean="0"/>
              <a:t> </a:t>
            </a:r>
            <a:r>
              <a:rPr lang="en-US" dirty="0" err="1" smtClean="0"/>
              <a:t>prompta</a:t>
            </a:r>
            <a:r>
              <a:rPr lang="en-US" dirty="0" smtClean="0"/>
              <a:t>, </a:t>
            </a:r>
            <a:r>
              <a:rPr lang="en-US" dirty="0" err="1" smtClean="0"/>
              <a:t>te</a:t>
            </a:r>
            <a:r>
              <a:rPr lang="en-US" dirty="0" smtClean="0"/>
              <a:t> qui </a:t>
            </a:r>
            <a:r>
              <a:rPr lang="en-US" dirty="0" err="1" smtClean="0"/>
              <a:t>dicat</a:t>
            </a:r>
            <a:r>
              <a:rPr lang="en-US" dirty="0" smtClean="0"/>
              <a:t> </a:t>
            </a:r>
            <a:r>
              <a:rPr lang="en-US" dirty="0" err="1" smtClean="0"/>
              <a:t>everti</a:t>
            </a:r>
            <a:r>
              <a:rPr lang="en-US" dirty="0" smtClean="0"/>
              <a:t> </a:t>
            </a:r>
            <a:r>
              <a:rPr lang="en-US" dirty="0" err="1" smtClean="0"/>
              <a:t>scribentur</a:t>
            </a:r>
            <a:r>
              <a:rPr lang="en-US" dirty="0" smtClean="0"/>
              <a:t>. </a:t>
            </a:r>
            <a:r>
              <a:rPr lang="en-US" dirty="0" err="1" smtClean="0"/>
              <a:t>Laudem</a:t>
            </a:r>
            <a:r>
              <a:rPr lang="en-US" dirty="0" smtClean="0"/>
              <a:t> </a:t>
            </a:r>
            <a:r>
              <a:rPr lang="en-US" dirty="0" err="1" smtClean="0"/>
              <a:t>expetendis</a:t>
            </a:r>
            <a:r>
              <a:rPr lang="en-US" dirty="0" smtClean="0"/>
              <a:t> </a:t>
            </a:r>
            <a:r>
              <a:rPr lang="en-US" dirty="0" err="1" smtClean="0"/>
              <a:t>dissentiet</a:t>
            </a:r>
            <a:r>
              <a:rPr lang="en-US" dirty="0" smtClean="0"/>
              <a:t> ex </a:t>
            </a:r>
            <a:r>
              <a:rPr lang="en-US" dirty="0" err="1" smtClean="0"/>
              <a:t>eos</a:t>
            </a:r>
            <a:r>
              <a:rPr lang="en-US" dirty="0" smtClean="0"/>
              <a:t>, cu </a:t>
            </a:r>
            <a:r>
              <a:rPr lang="en-US" dirty="0" err="1" smtClean="0"/>
              <a:t>tibique</a:t>
            </a:r>
            <a:r>
              <a:rPr lang="en-US" dirty="0" smtClean="0"/>
              <a:t> </a:t>
            </a:r>
            <a:r>
              <a:rPr lang="en-US" dirty="0" err="1" smtClean="0"/>
              <a:t>corrumpit</a:t>
            </a:r>
            <a:r>
              <a:rPr lang="en-US" dirty="0" smtClean="0"/>
              <a:t> </a:t>
            </a:r>
            <a:r>
              <a:rPr lang="en-US" dirty="0" err="1" smtClean="0"/>
              <a:t>sententiae</a:t>
            </a:r>
            <a:r>
              <a:rPr lang="en-US" dirty="0" smtClean="0"/>
              <a:t> vim. </a:t>
            </a:r>
            <a:r>
              <a:rPr lang="en-US" dirty="0" err="1" smtClean="0"/>
              <a:t>Eam</a:t>
            </a:r>
            <a:r>
              <a:rPr lang="en-US" dirty="0" smtClean="0"/>
              <a:t> </a:t>
            </a:r>
            <a:r>
              <a:rPr lang="en-US" dirty="0" err="1" smtClean="0"/>
              <a:t>meis</a:t>
            </a:r>
            <a:r>
              <a:rPr lang="en-US" dirty="0" smtClean="0"/>
              <a:t> </a:t>
            </a:r>
            <a:r>
              <a:rPr lang="en-US" dirty="0" err="1" smtClean="0"/>
              <a:t>facilisis</a:t>
            </a:r>
            <a:r>
              <a:rPr lang="en-US" dirty="0" smtClean="0"/>
              <a:t> an. At </a:t>
            </a:r>
            <a:r>
              <a:rPr lang="en-US" dirty="0" err="1" smtClean="0"/>
              <a:t>habemus</a:t>
            </a:r>
            <a:r>
              <a:rPr lang="en-US" dirty="0" smtClean="0"/>
              <a:t> nostrum </a:t>
            </a:r>
            <a:r>
              <a:rPr lang="en-US" dirty="0" err="1" smtClean="0"/>
              <a:t>neglegentur</a:t>
            </a:r>
            <a:r>
              <a:rPr lang="en-US" dirty="0" smtClean="0"/>
              <a:t> </a:t>
            </a:r>
            <a:r>
              <a:rPr lang="en-US" dirty="0" err="1" smtClean="0"/>
              <a:t>vel</a:t>
            </a:r>
            <a:r>
              <a:rPr lang="en-US" dirty="0" smtClean="0"/>
              <a:t>, </a:t>
            </a:r>
            <a:r>
              <a:rPr lang="en-US" dirty="0" err="1" smtClean="0"/>
              <a:t>usu</a:t>
            </a:r>
            <a:r>
              <a:rPr lang="en-US" dirty="0" smtClean="0"/>
              <a:t> ne </a:t>
            </a:r>
            <a:r>
              <a:rPr lang="en-US" dirty="0" err="1" smtClean="0"/>
              <a:t>illud</a:t>
            </a:r>
            <a:r>
              <a:rPr lang="en-US" dirty="0" smtClean="0"/>
              <a:t> </a:t>
            </a:r>
            <a:r>
              <a:rPr lang="en-US" dirty="0" err="1" smtClean="0"/>
              <a:t>eripuit</a:t>
            </a:r>
            <a:r>
              <a:rPr lang="en-US" dirty="0" smtClean="0"/>
              <a:t>, ne </a:t>
            </a:r>
            <a:r>
              <a:rPr lang="en-US" dirty="0" err="1" smtClean="0"/>
              <a:t>nam</a:t>
            </a:r>
            <a:r>
              <a:rPr lang="en-US" dirty="0" smtClean="0"/>
              <a:t> </a:t>
            </a:r>
            <a:r>
              <a:rPr lang="en-US" dirty="0" err="1" smtClean="0"/>
              <a:t>veniam</a:t>
            </a:r>
            <a:r>
              <a:rPr lang="en-US" dirty="0" smtClean="0"/>
              <a:t> </a:t>
            </a:r>
            <a:r>
              <a:rPr lang="en-US" dirty="0" err="1" smtClean="0"/>
              <a:t>gloriatur</a:t>
            </a:r>
            <a:r>
              <a:rPr lang="en-US" dirty="0" smtClean="0"/>
              <a:t>. Modus </a:t>
            </a:r>
            <a:r>
              <a:rPr lang="en-US" dirty="0" err="1" smtClean="0"/>
              <a:t>libris</a:t>
            </a:r>
            <a:r>
              <a:rPr lang="en-US" dirty="0" smtClean="0"/>
              <a:t> </a:t>
            </a:r>
            <a:r>
              <a:rPr lang="en-US" dirty="0" err="1" smtClean="0"/>
              <a:t>suavitate</a:t>
            </a:r>
            <a:r>
              <a:rPr lang="en-US" dirty="0" smtClean="0"/>
              <a:t> </a:t>
            </a:r>
            <a:r>
              <a:rPr lang="en-US" dirty="0" err="1" smtClean="0"/>
              <a:t>est</a:t>
            </a:r>
            <a:r>
              <a:rPr lang="en-US" dirty="0" smtClean="0"/>
              <a:t> an, </a:t>
            </a:r>
            <a:r>
              <a:rPr lang="en-US" dirty="0" err="1" smtClean="0"/>
              <a:t>solum</a:t>
            </a:r>
            <a:r>
              <a:rPr lang="en-US" dirty="0" smtClean="0"/>
              <a:t> </a:t>
            </a:r>
            <a:r>
              <a:rPr lang="en-US" dirty="0" err="1" smtClean="0"/>
              <a:t>accusam</a:t>
            </a:r>
            <a:r>
              <a:rPr lang="en-US" dirty="0" smtClean="0"/>
              <a:t> </a:t>
            </a:r>
            <a:r>
              <a:rPr lang="en-US" dirty="0" err="1" smtClean="0"/>
              <a:t>moderatius</a:t>
            </a:r>
            <a:r>
              <a:rPr lang="en-US" dirty="0" smtClean="0"/>
              <a:t> </a:t>
            </a:r>
            <a:r>
              <a:rPr lang="en-US" dirty="0" err="1" smtClean="0"/>
              <a:t>eos</a:t>
            </a:r>
            <a:r>
              <a:rPr lang="en-US" dirty="0" smtClean="0"/>
              <a:t> ex, id </a:t>
            </a:r>
            <a:r>
              <a:rPr lang="en-US" dirty="0" err="1" smtClean="0"/>
              <a:t>vix</a:t>
            </a:r>
            <a:r>
              <a:rPr lang="en-US" dirty="0" smtClean="0"/>
              <a:t> </a:t>
            </a:r>
            <a:r>
              <a:rPr lang="en-US" dirty="0" err="1" smtClean="0"/>
              <a:t>congue</a:t>
            </a:r>
            <a:r>
              <a:rPr lang="en-US" dirty="0" smtClean="0"/>
              <a:t> </a:t>
            </a:r>
            <a:r>
              <a:rPr lang="en-US" dirty="0" err="1" smtClean="0"/>
              <a:t>tantas</a:t>
            </a:r>
            <a:r>
              <a:rPr lang="en-US" dirty="0" smtClean="0"/>
              <a:t> </a:t>
            </a:r>
            <a:r>
              <a:rPr lang="en-US" dirty="0" err="1" smtClean="0"/>
              <a:t>laoreet</a:t>
            </a:r>
            <a:r>
              <a:rPr lang="en-US" dirty="0" smtClean="0"/>
              <a:t>. In </a:t>
            </a:r>
            <a:r>
              <a:rPr lang="en-US" dirty="0" err="1" smtClean="0"/>
              <a:t>choro</a:t>
            </a:r>
            <a:r>
              <a:rPr lang="en-US" dirty="0" smtClean="0"/>
              <a:t> </a:t>
            </a:r>
            <a:r>
              <a:rPr lang="en-US" dirty="0" err="1" smtClean="0"/>
              <a:t>rationibus</a:t>
            </a:r>
            <a:r>
              <a:rPr lang="en-US" dirty="0" smtClean="0"/>
              <a:t> </a:t>
            </a:r>
            <a:r>
              <a:rPr lang="en-US" dirty="0" err="1" smtClean="0"/>
              <a:t>repudiandae</a:t>
            </a:r>
            <a:r>
              <a:rPr lang="en-US" dirty="0" smtClean="0"/>
              <a:t> </a:t>
            </a:r>
            <a:r>
              <a:rPr lang="en-US" dirty="0" err="1" smtClean="0"/>
              <a:t>vis</a:t>
            </a:r>
            <a:r>
              <a:rPr lang="en-US" dirty="0" smtClean="0"/>
              <a:t>, in </a:t>
            </a:r>
            <a:r>
              <a:rPr lang="en-US" dirty="0" err="1" smtClean="0"/>
              <a:t>vel</a:t>
            </a:r>
            <a:r>
              <a:rPr lang="en-US" dirty="0" smtClean="0"/>
              <a:t> posse </a:t>
            </a:r>
            <a:r>
              <a:rPr lang="en-US" dirty="0" err="1" smtClean="0"/>
              <a:t>etiam</a:t>
            </a:r>
            <a:r>
              <a:rPr lang="en-US" dirty="0" smtClean="0"/>
              <a:t> </a:t>
            </a:r>
            <a:r>
              <a:rPr lang="en-US" dirty="0" err="1" smtClean="0"/>
              <a:t>diceret</a:t>
            </a:r>
            <a:r>
              <a:rPr lang="en-US" dirty="0" smtClean="0"/>
              <a:t>. </a:t>
            </a:r>
            <a:r>
              <a:rPr lang="en-US" dirty="0" err="1" smtClean="0"/>
              <a:t>Meis</a:t>
            </a:r>
            <a:r>
              <a:rPr lang="en-US" dirty="0" smtClean="0"/>
              <a:t> </a:t>
            </a:r>
            <a:r>
              <a:rPr lang="en-US" dirty="0" err="1" smtClean="0"/>
              <a:t>aliquam</a:t>
            </a:r>
            <a:r>
              <a:rPr lang="en-US" dirty="0" smtClean="0"/>
              <a:t> et mea, </a:t>
            </a:r>
            <a:r>
              <a:rPr lang="en-US" dirty="0" err="1" smtClean="0"/>
              <a:t>nec</a:t>
            </a:r>
            <a:r>
              <a:rPr lang="en-US" dirty="0" smtClean="0"/>
              <a:t> magna </a:t>
            </a:r>
            <a:r>
              <a:rPr lang="en-US" dirty="0" err="1" smtClean="0"/>
              <a:t>alterum</a:t>
            </a:r>
            <a:r>
              <a:rPr lang="en-US" dirty="0" smtClean="0"/>
              <a:t> at.</a:t>
            </a:r>
          </a:p>
          <a:p>
            <a:pPr>
              <a:buNone/>
            </a:pPr>
            <a:endParaRPr lang="en-US" dirty="0" smtClean="0"/>
          </a:p>
          <a:p>
            <a:pPr>
              <a:buNone/>
            </a:pPr>
            <a:r>
              <a:rPr lang="en-US" dirty="0" smtClean="0"/>
              <a:t>	Cu </a:t>
            </a:r>
            <a:r>
              <a:rPr lang="en-US" dirty="0" err="1" smtClean="0"/>
              <a:t>agam</a:t>
            </a:r>
            <a:r>
              <a:rPr lang="en-US" dirty="0" smtClean="0"/>
              <a:t> minim animal </a:t>
            </a:r>
            <a:r>
              <a:rPr lang="en-US" dirty="0" err="1" smtClean="0"/>
              <a:t>usu</a:t>
            </a:r>
            <a:r>
              <a:rPr lang="en-US" dirty="0" smtClean="0"/>
              <a:t>, pro </a:t>
            </a:r>
            <a:r>
              <a:rPr lang="en-US" dirty="0" err="1" smtClean="0"/>
              <a:t>quot</a:t>
            </a:r>
            <a:r>
              <a:rPr lang="en-US" dirty="0" smtClean="0"/>
              <a:t> </a:t>
            </a:r>
            <a:r>
              <a:rPr lang="en-US" dirty="0" err="1" smtClean="0"/>
              <a:t>rebum</a:t>
            </a:r>
            <a:r>
              <a:rPr lang="en-US" dirty="0" smtClean="0"/>
              <a:t> </a:t>
            </a:r>
            <a:r>
              <a:rPr lang="en-US" dirty="0" err="1" smtClean="0"/>
              <a:t>fuisset</a:t>
            </a:r>
            <a:r>
              <a:rPr lang="en-US" dirty="0" smtClean="0"/>
              <a:t> et. Ex </a:t>
            </a:r>
            <a:r>
              <a:rPr lang="en-US" dirty="0" err="1" smtClean="0"/>
              <a:t>mediocrem</a:t>
            </a:r>
            <a:r>
              <a:rPr lang="en-US" dirty="0" smtClean="0"/>
              <a:t> </a:t>
            </a:r>
            <a:r>
              <a:rPr lang="en-US" dirty="0" err="1" smtClean="0"/>
              <a:t>sadipscing</a:t>
            </a:r>
            <a:r>
              <a:rPr lang="en-US" dirty="0" smtClean="0"/>
              <a:t> </a:t>
            </a:r>
            <a:r>
              <a:rPr lang="en-US" dirty="0" err="1" smtClean="0"/>
              <a:t>vis</a:t>
            </a:r>
            <a:r>
              <a:rPr lang="en-US" dirty="0" smtClean="0"/>
              <a:t>, ne </a:t>
            </a:r>
            <a:r>
              <a:rPr lang="en-US" dirty="0" err="1" smtClean="0"/>
              <a:t>eam</a:t>
            </a:r>
            <a:r>
              <a:rPr lang="en-US" dirty="0" smtClean="0"/>
              <a:t> </a:t>
            </a:r>
            <a:r>
              <a:rPr lang="en-US" dirty="0" err="1" smtClean="0"/>
              <a:t>amet</a:t>
            </a:r>
            <a:r>
              <a:rPr lang="en-US" dirty="0" smtClean="0"/>
              <a:t> </a:t>
            </a:r>
            <a:r>
              <a:rPr lang="en-US" dirty="0" err="1" smtClean="0"/>
              <a:t>illum</a:t>
            </a:r>
            <a:r>
              <a:rPr lang="en-US" dirty="0" smtClean="0"/>
              <a:t> </a:t>
            </a:r>
            <a:r>
              <a:rPr lang="en-US" dirty="0" err="1" smtClean="0"/>
              <a:t>referrentur</a:t>
            </a:r>
            <a:r>
              <a:rPr lang="en-US" dirty="0" smtClean="0"/>
              <a:t>. </a:t>
            </a:r>
            <a:r>
              <a:rPr lang="en-US" dirty="0" err="1" smtClean="0"/>
              <a:t>Feugait</a:t>
            </a:r>
            <a:r>
              <a:rPr lang="en-US" dirty="0" smtClean="0"/>
              <a:t> </a:t>
            </a:r>
            <a:r>
              <a:rPr lang="en-US" dirty="0" err="1" smtClean="0"/>
              <a:t>copiosae</a:t>
            </a:r>
            <a:r>
              <a:rPr lang="en-US" dirty="0" smtClean="0"/>
              <a:t> </a:t>
            </a:r>
            <a:r>
              <a:rPr lang="en-US" dirty="0" err="1" smtClean="0"/>
              <a:t>lobortis</a:t>
            </a:r>
            <a:r>
              <a:rPr lang="en-US" dirty="0" smtClean="0"/>
              <a:t> qui </a:t>
            </a:r>
            <a:r>
              <a:rPr lang="en-US" dirty="0" err="1" smtClean="0"/>
              <a:t>eu</a:t>
            </a:r>
            <a:r>
              <a:rPr lang="en-US" dirty="0" smtClean="0"/>
              <a:t>, ea </a:t>
            </a:r>
            <a:r>
              <a:rPr lang="en-US" dirty="0" err="1" smtClean="0"/>
              <a:t>eum</a:t>
            </a:r>
            <a:r>
              <a:rPr lang="en-US" dirty="0" smtClean="0"/>
              <a:t> </a:t>
            </a:r>
            <a:r>
              <a:rPr lang="en-US" dirty="0" err="1" smtClean="0"/>
              <a:t>labore</a:t>
            </a:r>
            <a:r>
              <a:rPr lang="en-US" dirty="0" smtClean="0"/>
              <a:t> </a:t>
            </a:r>
            <a:r>
              <a:rPr lang="en-US" dirty="0" err="1" smtClean="0"/>
              <a:t>fastidii</a:t>
            </a:r>
            <a:r>
              <a:rPr lang="en-US" dirty="0" smtClean="0"/>
              <a:t> </a:t>
            </a:r>
            <a:r>
              <a:rPr lang="en-US" dirty="0" err="1" smtClean="0"/>
              <a:t>copiosae</a:t>
            </a:r>
            <a:r>
              <a:rPr lang="en-US" dirty="0" smtClean="0"/>
              <a:t>, </a:t>
            </a:r>
            <a:r>
              <a:rPr lang="en-US" dirty="0" err="1" smtClean="0"/>
              <a:t>fuisset</a:t>
            </a:r>
            <a:r>
              <a:rPr lang="en-US" dirty="0" smtClean="0"/>
              <a:t> </a:t>
            </a:r>
            <a:r>
              <a:rPr lang="en-US" dirty="0" err="1" smtClean="0"/>
              <a:t>democritum</a:t>
            </a:r>
            <a:r>
              <a:rPr lang="en-US" dirty="0" smtClean="0"/>
              <a:t> </a:t>
            </a:r>
            <a:r>
              <a:rPr lang="en-US" dirty="0" err="1" smtClean="0"/>
              <a:t>ius</a:t>
            </a:r>
            <a:r>
              <a:rPr lang="en-US" dirty="0" smtClean="0"/>
              <a:t> </a:t>
            </a:r>
            <a:r>
              <a:rPr lang="en-US" dirty="0" err="1" smtClean="0"/>
              <a:t>te</a:t>
            </a:r>
            <a:r>
              <a:rPr lang="en-US" dirty="0" smtClean="0"/>
              <a:t>. </a:t>
            </a:r>
            <a:r>
              <a:rPr lang="en-US" dirty="0" err="1" smtClean="0"/>
              <a:t>Eam</a:t>
            </a:r>
            <a:r>
              <a:rPr lang="en-US" dirty="0" smtClean="0"/>
              <a:t> </a:t>
            </a:r>
            <a:r>
              <a:rPr lang="en-US" dirty="0" err="1" smtClean="0"/>
              <a:t>ei</a:t>
            </a:r>
            <a:r>
              <a:rPr lang="en-US" dirty="0" smtClean="0"/>
              <a:t> </a:t>
            </a:r>
            <a:r>
              <a:rPr lang="en-US" dirty="0" err="1" smtClean="0"/>
              <a:t>appetere</a:t>
            </a:r>
            <a:r>
              <a:rPr lang="en-US" dirty="0" smtClean="0"/>
              <a:t> </a:t>
            </a:r>
            <a:r>
              <a:rPr lang="en-US" dirty="0" err="1" smtClean="0"/>
              <a:t>principes</a:t>
            </a:r>
            <a:r>
              <a:rPr lang="en-US" dirty="0" smtClean="0"/>
              <a:t> </a:t>
            </a:r>
            <a:r>
              <a:rPr lang="en-US" dirty="0" err="1" smtClean="0"/>
              <a:t>interpretaris</a:t>
            </a:r>
            <a:r>
              <a:rPr lang="en-US" dirty="0" smtClean="0"/>
              <a:t>, cum </a:t>
            </a:r>
            <a:r>
              <a:rPr lang="en-US" dirty="0" err="1" smtClean="0"/>
              <a:t>denique</a:t>
            </a:r>
            <a:r>
              <a:rPr lang="en-US" dirty="0" smtClean="0"/>
              <a:t> </a:t>
            </a:r>
            <a:r>
              <a:rPr lang="en-US" dirty="0" err="1" smtClean="0"/>
              <a:t>petentium</a:t>
            </a:r>
            <a:r>
              <a:rPr lang="en-US" dirty="0" smtClean="0"/>
              <a:t> </a:t>
            </a:r>
            <a:r>
              <a:rPr lang="en-US" dirty="0" err="1" smtClean="0"/>
              <a:t>constituto</a:t>
            </a:r>
            <a:r>
              <a:rPr lang="en-US" dirty="0" smtClean="0"/>
              <a:t> ex, </a:t>
            </a:r>
            <a:r>
              <a:rPr lang="en-US" dirty="0" err="1" smtClean="0"/>
              <a:t>ut</a:t>
            </a:r>
            <a:r>
              <a:rPr lang="en-US" dirty="0" smtClean="0"/>
              <a:t> </a:t>
            </a:r>
            <a:r>
              <a:rPr lang="en-US" dirty="0" err="1" smtClean="0"/>
              <a:t>est</a:t>
            </a:r>
            <a:r>
              <a:rPr lang="en-US" dirty="0" smtClean="0"/>
              <a:t> </a:t>
            </a:r>
            <a:r>
              <a:rPr lang="en-US" dirty="0" err="1" smtClean="0"/>
              <a:t>elitr</a:t>
            </a:r>
            <a:r>
              <a:rPr lang="en-US" dirty="0" smtClean="0"/>
              <a:t> </a:t>
            </a:r>
            <a:r>
              <a:rPr lang="en-US" dirty="0" err="1" smtClean="0"/>
              <a:t>repudiandae</a:t>
            </a:r>
            <a:r>
              <a:rPr lang="en-US" dirty="0" smtClean="0"/>
              <a:t> </a:t>
            </a:r>
            <a:r>
              <a:rPr lang="en-US" dirty="0" err="1" smtClean="0"/>
              <a:t>signiferumque</a:t>
            </a:r>
            <a:r>
              <a:rPr lang="en-US" dirty="0" smtClean="0"/>
              <a:t>. </a:t>
            </a:r>
            <a:r>
              <a:rPr lang="en-US" dirty="0" err="1" smtClean="0"/>
              <a:t>Esse</a:t>
            </a:r>
            <a:r>
              <a:rPr lang="en-US" dirty="0" smtClean="0"/>
              <a:t> oblique </a:t>
            </a:r>
            <a:r>
              <a:rPr lang="en-US" dirty="0" err="1" smtClean="0"/>
              <a:t>eripuit</a:t>
            </a:r>
            <a:r>
              <a:rPr lang="en-US" dirty="0" smtClean="0"/>
              <a:t> per cu, </a:t>
            </a:r>
            <a:r>
              <a:rPr lang="en-US" dirty="0" err="1" smtClean="0"/>
              <a:t>fabulas</a:t>
            </a:r>
            <a:r>
              <a:rPr lang="en-US" dirty="0" smtClean="0"/>
              <a:t> </a:t>
            </a:r>
            <a:r>
              <a:rPr lang="en-US" dirty="0" err="1" smtClean="0"/>
              <a:t>atomorum</a:t>
            </a:r>
            <a:r>
              <a:rPr lang="en-US" dirty="0" smtClean="0"/>
              <a:t> </a:t>
            </a:r>
            <a:r>
              <a:rPr lang="en-US" dirty="0" err="1" smtClean="0"/>
              <a:t>signiferumque</a:t>
            </a:r>
            <a:r>
              <a:rPr lang="en-US" dirty="0" smtClean="0"/>
              <a:t> </a:t>
            </a:r>
            <a:r>
              <a:rPr lang="en-US" dirty="0" err="1" smtClean="0"/>
              <a:t>eum</a:t>
            </a:r>
            <a:r>
              <a:rPr lang="en-US" dirty="0" smtClean="0"/>
              <a:t> at. Ne </a:t>
            </a:r>
            <a:r>
              <a:rPr lang="en-US" dirty="0" err="1" smtClean="0"/>
              <a:t>natum</a:t>
            </a:r>
            <a:r>
              <a:rPr lang="en-US" dirty="0" smtClean="0"/>
              <a:t> </a:t>
            </a:r>
            <a:r>
              <a:rPr lang="en-US" dirty="0" err="1" smtClean="0"/>
              <a:t>reque</a:t>
            </a:r>
            <a:r>
              <a:rPr lang="en-US" dirty="0" smtClean="0"/>
              <a:t> </a:t>
            </a:r>
            <a:r>
              <a:rPr lang="en-US" dirty="0" err="1" smtClean="0"/>
              <a:t>oportere</a:t>
            </a:r>
            <a:r>
              <a:rPr lang="en-US" dirty="0" smtClean="0"/>
              <a:t> duo, </a:t>
            </a:r>
            <a:r>
              <a:rPr lang="en-US" dirty="0" err="1" smtClean="0"/>
              <a:t>etiam</a:t>
            </a:r>
            <a:r>
              <a:rPr lang="en-US" dirty="0" smtClean="0"/>
              <a:t> </a:t>
            </a:r>
            <a:r>
              <a:rPr lang="en-US" dirty="0" err="1" smtClean="0"/>
              <a:t>erroribus</a:t>
            </a:r>
            <a:r>
              <a:rPr lang="en-US" dirty="0" smtClean="0"/>
              <a:t> </a:t>
            </a:r>
            <a:r>
              <a:rPr lang="en-US" dirty="0" err="1" smtClean="0"/>
              <a:t>eu</a:t>
            </a:r>
            <a:r>
              <a:rPr lang="en-US" dirty="0" smtClean="0"/>
              <a:t> </a:t>
            </a:r>
            <a:r>
              <a:rPr lang="en-US" dirty="0" err="1" smtClean="0"/>
              <a:t>eum</a:t>
            </a:r>
            <a:r>
              <a:rPr lang="en-US" dirty="0" smtClean="0"/>
              <a:t>, ne </a:t>
            </a:r>
            <a:r>
              <a:rPr lang="en-US" dirty="0" err="1" smtClean="0"/>
              <a:t>facilisi</a:t>
            </a:r>
            <a:r>
              <a:rPr lang="en-US" dirty="0" smtClean="0"/>
              <a:t> </a:t>
            </a:r>
            <a:r>
              <a:rPr lang="en-US" dirty="0" err="1" smtClean="0"/>
              <a:t>pertinax</a:t>
            </a:r>
            <a:r>
              <a:rPr lang="en-US" dirty="0" smtClean="0"/>
              <a:t> </a:t>
            </a:r>
            <a:r>
              <a:rPr lang="en-US" dirty="0" err="1" smtClean="0"/>
              <a:t>reprimique</a:t>
            </a:r>
            <a:r>
              <a:rPr lang="en-US" dirty="0" smtClean="0"/>
              <a:t> </a:t>
            </a:r>
            <a:r>
              <a:rPr lang="en-US" dirty="0" err="1" smtClean="0"/>
              <a:t>mei</a:t>
            </a:r>
            <a:r>
              <a:rPr lang="en-US" dirty="0" smtClean="0"/>
              <a:t>.</a:t>
            </a:r>
            <a:endParaRPr lang="en-US" dirty="0"/>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Investment Objective</a:t>
            </a:r>
            <a:endParaRPr lang="en-US" dirty="0"/>
          </a:p>
        </p:txBody>
      </p:sp>
      <p:sp>
        <p:nvSpPr>
          <p:cNvPr id="3" name="Content Placeholder 2"/>
          <p:cNvSpPr>
            <a:spLocks noGrp="1"/>
          </p:cNvSpPr>
          <p:nvPr>
            <p:ph idx="1"/>
          </p:nvPr>
        </p:nvSpPr>
        <p:spPr/>
        <p:txBody>
          <a:bodyPr>
            <a:normAutofit fontScale="62500" lnSpcReduction="20000"/>
          </a:bodyPr>
          <a:lstStyle/>
          <a:p>
            <a:r>
              <a:rPr lang="en-US" b="1" dirty="0" err="1" smtClean="0"/>
              <a:t>Esse</a:t>
            </a:r>
            <a:r>
              <a:rPr lang="en-US" b="1" dirty="0" smtClean="0"/>
              <a:t> </a:t>
            </a:r>
            <a:r>
              <a:rPr lang="en-US" b="1" dirty="0" err="1" smtClean="0"/>
              <a:t>everti</a:t>
            </a:r>
            <a:r>
              <a:rPr lang="en-US" b="1" dirty="0" smtClean="0"/>
              <a:t> </a:t>
            </a:r>
            <a:r>
              <a:rPr lang="en-US" b="1" dirty="0" err="1" smtClean="0"/>
              <a:t>copiosae</a:t>
            </a:r>
            <a:r>
              <a:rPr lang="en-US" b="1" dirty="0" smtClean="0"/>
              <a:t> </a:t>
            </a:r>
            <a:r>
              <a:rPr lang="en-US" dirty="0" smtClean="0"/>
              <a:t>–</a:t>
            </a:r>
            <a:r>
              <a:rPr lang="en-US" b="1" dirty="0" smtClean="0"/>
              <a:t> </a:t>
            </a:r>
            <a:r>
              <a:rPr lang="en-US" dirty="0" err="1" smtClean="0"/>
              <a:t>pri</a:t>
            </a:r>
            <a:r>
              <a:rPr lang="en-US" dirty="0" smtClean="0"/>
              <a:t> at. </a:t>
            </a:r>
            <a:r>
              <a:rPr lang="en-US" dirty="0" err="1" smtClean="0"/>
              <a:t>Pri</a:t>
            </a:r>
            <a:r>
              <a:rPr lang="en-US" dirty="0" smtClean="0"/>
              <a:t> </a:t>
            </a:r>
            <a:r>
              <a:rPr lang="en-US" dirty="0" err="1" smtClean="0"/>
              <a:t>autem</a:t>
            </a:r>
            <a:r>
              <a:rPr lang="en-US" dirty="0" smtClean="0"/>
              <a:t> </a:t>
            </a:r>
            <a:r>
              <a:rPr lang="en-US" dirty="0" err="1" smtClean="0"/>
              <a:t>viderer</a:t>
            </a:r>
            <a:r>
              <a:rPr lang="en-US" dirty="0" smtClean="0"/>
              <a:t> </a:t>
            </a:r>
            <a:r>
              <a:rPr lang="en-US" dirty="0" err="1" smtClean="0"/>
              <a:t>accumsan</a:t>
            </a:r>
            <a:r>
              <a:rPr lang="en-US" dirty="0" smtClean="0"/>
              <a:t> ea. </a:t>
            </a:r>
            <a:r>
              <a:rPr lang="en-US" dirty="0" err="1" smtClean="0"/>
              <a:t>Graecis</a:t>
            </a:r>
            <a:r>
              <a:rPr lang="en-US" dirty="0" smtClean="0"/>
              <a:t> </a:t>
            </a:r>
            <a:r>
              <a:rPr lang="en-US" dirty="0" err="1" smtClean="0"/>
              <a:t>omittam</a:t>
            </a:r>
            <a:r>
              <a:rPr lang="en-US" dirty="0" smtClean="0"/>
              <a:t> </a:t>
            </a:r>
            <a:r>
              <a:rPr lang="en-US" dirty="0" err="1" smtClean="0"/>
              <a:t>evertitur</a:t>
            </a:r>
            <a:r>
              <a:rPr lang="en-US" dirty="0" smtClean="0"/>
              <a:t> </a:t>
            </a:r>
            <a:r>
              <a:rPr lang="en-US" dirty="0" err="1" smtClean="0"/>
              <a:t>ius</a:t>
            </a:r>
            <a:r>
              <a:rPr lang="en-US" dirty="0" smtClean="0"/>
              <a:t> ex, cu </a:t>
            </a:r>
            <a:r>
              <a:rPr lang="en-US" dirty="0" err="1" smtClean="0"/>
              <a:t>affert</a:t>
            </a:r>
            <a:r>
              <a:rPr lang="en-US" dirty="0" smtClean="0"/>
              <a:t> </a:t>
            </a:r>
            <a:r>
              <a:rPr lang="en-US" dirty="0" err="1" smtClean="0"/>
              <a:t>menandri</a:t>
            </a:r>
            <a:r>
              <a:rPr lang="en-US" dirty="0" smtClean="0"/>
              <a:t> </a:t>
            </a:r>
            <a:r>
              <a:rPr lang="en-US" dirty="0" err="1" smtClean="0"/>
              <a:t>quaestio</a:t>
            </a:r>
            <a:r>
              <a:rPr lang="en-US" dirty="0" smtClean="0"/>
              <a:t> </a:t>
            </a:r>
            <a:r>
              <a:rPr lang="en-US" dirty="0" err="1" smtClean="0"/>
              <a:t>est</a:t>
            </a:r>
            <a:r>
              <a:rPr lang="en-US" dirty="0" smtClean="0"/>
              <a:t>, et posse </a:t>
            </a:r>
            <a:r>
              <a:rPr lang="en-US" dirty="0" err="1" smtClean="0"/>
              <a:t>pertinax</a:t>
            </a:r>
            <a:r>
              <a:rPr lang="en-US" dirty="0" smtClean="0"/>
              <a:t> </a:t>
            </a:r>
            <a:r>
              <a:rPr lang="en-US" dirty="0" err="1" smtClean="0"/>
              <a:t>erroribus</a:t>
            </a:r>
            <a:r>
              <a:rPr lang="en-US" dirty="0" smtClean="0"/>
              <a:t> pro. </a:t>
            </a:r>
            <a:r>
              <a:rPr lang="en-US" dirty="0" err="1" smtClean="0"/>
              <a:t>Est</a:t>
            </a:r>
            <a:r>
              <a:rPr lang="en-US" dirty="0" smtClean="0"/>
              <a:t> posse </a:t>
            </a:r>
            <a:r>
              <a:rPr lang="en-US" dirty="0" err="1" smtClean="0"/>
              <a:t>regione</a:t>
            </a:r>
            <a:r>
              <a:rPr lang="en-US" dirty="0" smtClean="0"/>
              <a:t> </a:t>
            </a:r>
            <a:r>
              <a:rPr lang="en-US" dirty="0" err="1" smtClean="0"/>
              <a:t>propriae</a:t>
            </a:r>
            <a:r>
              <a:rPr lang="en-US" dirty="0" smtClean="0"/>
              <a:t> in, </a:t>
            </a:r>
            <a:r>
              <a:rPr lang="en-US" dirty="0" err="1" smtClean="0"/>
              <a:t>dicam</a:t>
            </a:r>
            <a:r>
              <a:rPr lang="en-US" dirty="0" smtClean="0"/>
              <a:t> </a:t>
            </a:r>
            <a:r>
              <a:rPr lang="en-US" dirty="0" err="1" smtClean="0"/>
              <a:t>tollit</a:t>
            </a:r>
            <a:r>
              <a:rPr lang="en-US" dirty="0" smtClean="0"/>
              <a:t> </a:t>
            </a:r>
            <a:r>
              <a:rPr lang="en-US" dirty="0" err="1" smtClean="0"/>
              <a:t>referrentur</a:t>
            </a:r>
            <a:r>
              <a:rPr lang="en-US" dirty="0" smtClean="0"/>
              <a:t> </a:t>
            </a:r>
            <a:r>
              <a:rPr lang="en-US" dirty="0" err="1" smtClean="0"/>
              <a:t>pri</a:t>
            </a:r>
            <a:r>
              <a:rPr lang="en-US" dirty="0" smtClean="0"/>
              <a:t> in, </a:t>
            </a:r>
            <a:r>
              <a:rPr lang="en-US" dirty="0" err="1" smtClean="0"/>
              <a:t>appetere</a:t>
            </a:r>
            <a:r>
              <a:rPr lang="en-US" dirty="0" smtClean="0"/>
              <a:t> </a:t>
            </a:r>
            <a:r>
              <a:rPr lang="en-US" dirty="0" err="1" smtClean="0"/>
              <a:t>forensibus</a:t>
            </a:r>
            <a:r>
              <a:rPr lang="en-US" dirty="0" smtClean="0"/>
              <a:t> </a:t>
            </a:r>
            <a:r>
              <a:rPr lang="en-US" dirty="0" err="1" smtClean="0"/>
              <a:t>eloquentiam</a:t>
            </a:r>
            <a:r>
              <a:rPr lang="en-US" dirty="0" smtClean="0"/>
              <a:t> pro in. </a:t>
            </a:r>
          </a:p>
          <a:p>
            <a:endParaRPr lang="en-US" dirty="0" smtClean="0"/>
          </a:p>
          <a:p>
            <a:r>
              <a:rPr lang="en-US" b="1" dirty="0" err="1" smtClean="0"/>
              <a:t>Eum</a:t>
            </a:r>
            <a:r>
              <a:rPr lang="en-US" b="1" dirty="0" smtClean="0"/>
              <a:t> </a:t>
            </a:r>
            <a:r>
              <a:rPr lang="en-US" b="1" dirty="0" err="1" smtClean="0"/>
              <a:t>elit</a:t>
            </a:r>
            <a:r>
              <a:rPr lang="en-US" b="1" dirty="0" smtClean="0"/>
              <a:t> </a:t>
            </a:r>
            <a:r>
              <a:rPr lang="en-US" b="1" dirty="0" err="1" smtClean="0"/>
              <a:t>mutat</a:t>
            </a:r>
            <a:r>
              <a:rPr lang="en-US" b="1" dirty="0" smtClean="0"/>
              <a:t> </a:t>
            </a:r>
            <a:r>
              <a:rPr lang="en-US" b="1" dirty="0" err="1" smtClean="0"/>
              <a:t>facilisi</a:t>
            </a:r>
            <a:r>
              <a:rPr lang="en-US" b="1" dirty="0" smtClean="0"/>
              <a:t> </a:t>
            </a:r>
            <a:r>
              <a:rPr lang="en-US" b="1" dirty="0" err="1" smtClean="0"/>
              <a:t>te</a:t>
            </a:r>
            <a:r>
              <a:rPr lang="en-US" b="1" dirty="0" smtClean="0"/>
              <a:t> </a:t>
            </a:r>
            <a:r>
              <a:rPr lang="en-US" dirty="0" smtClean="0"/>
              <a:t>– </a:t>
            </a:r>
            <a:r>
              <a:rPr lang="en-US" dirty="0" err="1" smtClean="0"/>
              <a:t>est</a:t>
            </a:r>
            <a:r>
              <a:rPr lang="en-US" dirty="0" smtClean="0"/>
              <a:t> ea </a:t>
            </a:r>
            <a:r>
              <a:rPr lang="en-US" dirty="0" err="1" smtClean="0"/>
              <a:t>mazim</a:t>
            </a:r>
            <a:r>
              <a:rPr lang="en-US" dirty="0" smtClean="0"/>
              <a:t> </a:t>
            </a:r>
            <a:r>
              <a:rPr lang="en-US" dirty="0" err="1" smtClean="0"/>
              <a:t>invenire</a:t>
            </a:r>
            <a:r>
              <a:rPr lang="en-US" dirty="0" smtClean="0"/>
              <a:t> </a:t>
            </a:r>
            <a:r>
              <a:rPr lang="en-US" dirty="0" err="1" smtClean="0"/>
              <a:t>percipitur</a:t>
            </a:r>
            <a:r>
              <a:rPr lang="en-US" dirty="0" smtClean="0"/>
              <a:t>. Mundi </a:t>
            </a:r>
            <a:r>
              <a:rPr lang="en-US" dirty="0" err="1" smtClean="0"/>
              <a:t>temporibus</a:t>
            </a:r>
            <a:r>
              <a:rPr lang="en-US" dirty="0" smtClean="0"/>
              <a:t> </a:t>
            </a:r>
            <a:r>
              <a:rPr lang="en-US" dirty="0" err="1" smtClean="0"/>
              <a:t>dissentiet</a:t>
            </a:r>
            <a:r>
              <a:rPr lang="en-US" dirty="0" smtClean="0"/>
              <a:t> duo cu, </a:t>
            </a:r>
            <a:r>
              <a:rPr lang="en-US" dirty="0" err="1" smtClean="0"/>
              <a:t>alienum</a:t>
            </a:r>
            <a:r>
              <a:rPr lang="en-US" dirty="0" smtClean="0"/>
              <a:t> </a:t>
            </a:r>
            <a:r>
              <a:rPr lang="en-US" dirty="0" err="1" smtClean="0"/>
              <a:t>recusabo</a:t>
            </a:r>
            <a:r>
              <a:rPr lang="en-US" dirty="0" smtClean="0"/>
              <a:t> </a:t>
            </a:r>
            <a:r>
              <a:rPr lang="en-US" dirty="0" err="1" smtClean="0"/>
              <a:t>prodesset</a:t>
            </a:r>
            <a:r>
              <a:rPr lang="en-US" dirty="0" smtClean="0"/>
              <a:t> has at. Ad </a:t>
            </a:r>
            <a:r>
              <a:rPr lang="en-US" dirty="0" err="1" smtClean="0"/>
              <a:t>mazim</a:t>
            </a:r>
            <a:r>
              <a:rPr lang="en-US" dirty="0" smtClean="0"/>
              <a:t> </a:t>
            </a:r>
            <a:r>
              <a:rPr lang="en-US" dirty="0" err="1" smtClean="0"/>
              <a:t>signiferumque</a:t>
            </a:r>
            <a:r>
              <a:rPr lang="en-US" dirty="0" smtClean="0"/>
              <a:t> </a:t>
            </a:r>
            <a:r>
              <a:rPr lang="en-US" dirty="0" err="1" smtClean="0"/>
              <a:t>eos</a:t>
            </a:r>
            <a:r>
              <a:rPr lang="en-US" dirty="0" smtClean="0"/>
              <a:t>, </a:t>
            </a:r>
            <a:r>
              <a:rPr lang="en-US" dirty="0" err="1" smtClean="0"/>
              <a:t>usu</a:t>
            </a:r>
            <a:r>
              <a:rPr lang="en-US" dirty="0" smtClean="0"/>
              <a:t> </a:t>
            </a:r>
            <a:r>
              <a:rPr lang="en-US" dirty="0" err="1" smtClean="0"/>
              <a:t>falli</a:t>
            </a:r>
            <a:r>
              <a:rPr lang="en-US" dirty="0" smtClean="0"/>
              <a:t> </a:t>
            </a:r>
            <a:r>
              <a:rPr lang="en-US" dirty="0" err="1" smtClean="0"/>
              <a:t>verear</a:t>
            </a:r>
            <a:r>
              <a:rPr lang="en-US" dirty="0" smtClean="0"/>
              <a:t> </a:t>
            </a:r>
            <a:r>
              <a:rPr lang="en-US" dirty="0" err="1" smtClean="0"/>
              <a:t>dolorum</a:t>
            </a:r>
            <a:r>
              <a:rPr lang="en-US" dirty="0" smtClean="0"/>
              <a:t> in, quo in </a:t>
            </a:r>
            <a:r>
              <a:rPr lang="en-US" dirty="0" err="1" smtClean="0"/>
              <a:t>lorem</a:t>
            </a:r>
            <a:r>
              <a:rPr lang="en-US" dirty="0" smtClean="0"/>
              <a:t> </a:t>
            </a:r>
            <a:r>
              <a:rPr lang="en-US" dirty="0" err="1" smtClean="0"/>
              <a:t>cetero</a:t>
            </a:r>
            <a:r>
              <a:rPr lang="en-US" dirty="0" smtClean="0"/>
              <a:t> </a:t>
            </a:r>
            <a:r>
              <a:rPr lang="en-US" dirty="0" err="1" smtClean="0"/>
              <a:t>accumsan</a:t>
            </a:r>
            <a:r>
              <a:rPr lang="en-US" dirty="0" smtClean="0"/>
              <a:t>. </a:t>
            </a:r>
          </a:p>
          <a:p>
            <a:endParaRPr lang="en-US" dirty="0" smtClean="0"/>
          </a:p>
          <a:p>
            <a:r>
              <a:rPr lang="en-US" b="1" dirty="0" err="1" smtClean="0"/>
              <a:t>Vel</a:t>
            </a:r>
            <a:r>
              <a:rPr lang="en-US" b="1" dirty="0" smtClean="0"/>
              <a:t> </a:t>
            </a:r>
            <a:r>
              <a:rPr lang="en-US" b="1" dirty="0" err="1" smtClean="0"/>
              <a:t>harum</a:t>
            </a:r>
            <a:r>
              <a:rPr lang="en-US" b="1" dirty="0" smtClean="0"/>
              <a:t> </a:t>
            </a:r>
            <a:r>
              <a:rPr lang="en-US" b="1" dirty="0" err="1" smtClean="0"/>
              <a:t>facilisi</a:t>
            </a:r>
            <a:r>
              <a:rPr lang="en-US" b="1" dirty="0" smtClean="0"/>
              <a:t> </a:t>
            </a:r>
            <a:r>
              <a:rPr lang="en-US" b="1" dirty="0" err="1" smtClean="0"/>
              <a:t>quaerendum</a:t>
            </a:r>
            <a:r>
              <a:rPr lang="en-US" b="1" dirty="0" smtClean="0"/>
              <a:t> </a:t>
            </a:r>
            <a:r>
              <a:rPr lang="en-US" dirty="0" smtClean="0"/>
              <a:t>– </a:t>
            </a:r>
            <a:r>
              <a:rPr lang="en-US" dirty="0" smtClean="0"/>
              <a:t>cu, pro </a:t>
            </a:r>
            <a:r>
              <a:rPr lang="en-US" dirty="0" err="1" smtClean="0"/>
              <a:t>timeam</a:t>
            </a:r>
            <a:r>
              <a:rPr lang="en-US" dirty="0" smtClean="0"/>
              <a:t> </a:t>
            </a:r>
            <a:r>
              <a:rPr lang="en-US" dirty="0" err="1" smtClean="0"/>
              <a:t>feugiat</a:t>
            </a:r>
            <a:r>
              <a:rPr lang="en-US" dirty="0" smtClean="0"/>
              <a:t> </a:t>
            </a:r>
            <a:r>
              <a:rPr lang="en-US" dirty="0" err="1" smtClean="0"/>
              <a:t>petentium</a:t>
            </a:r>
            <a:r>
              <a:rPr lang="en-US" dirty="0" smtClean="0"/>
              <a:t> in. </a:t>
            </a:r>
            <a:r>
              <a:rPr lang="en-US" dirty="0" err="1" smtClean="0"/>
              <a:t>Quot</a:t>
            </a:r>
            <a:r>
              <a:rPr lang="en-US" dirty="0" smtClean="0"/>
              <a:t> </a:t>
            </a:r>
            <a:r>
              <a:rPr lang="en-US" dirty="0" err="1" smtClean="0"/>
              <a:t>dignissim</a:t>
            </a:r>
            <a:r>
              <a:rPr lang="en-US" dirty="0" smtClean="0"/>
              <a:t> </a:t>
            </a:r>
            <a:r>
              <a:rPr lang="en-US" dirty="0" err="1" smtClean="0"/>
              <a:t>inciderint</a:t>
            </a:r>
            <a:r>
              <a:rPr lang="en-US" dirty="0" smtClean="0"/>
              <a:t> </a:t>
            </a:r>
            <a:r>
              <a:rPr lang="en-US" dirty="0" err="1" smtClean="0"/>
              <a:t>ius</a:t>
            </a:r>
            <a:r>
              <a:rPr lang="en-US" dirty="0" smtClean="0"/>
              <a:t> id, in </a:t>
            </a:r>
            <a:r>
              <a:rPr lang="en-US" dirty="0" err="1" smtClean="0"/>
              <a:t>eum</a:t>
            </a:r>
            <a:r>
              <a:rPr lang="en-US" dirty="0" smtClean="0"/>
              <a:t> </a:t>
            </a:r>
            <a:r>
              <a:rPr lang="en-US" dirty="0" err="1" smtClean="0"/>
              <a:t>mentitum</a:t>
            </a:r>
            <a:r>
              <a:rPr lang="en-US" dirty="0" smtClean="0"/>
              <a:t> </a:t>
            </a:r>
            <a:r>
              <a:rPr lang="en-US" dirty="0" err="1" smtClean="0"/>
              <a:t>mediocrem</a:t>
            </a:r>
            <a:r>
              <a:rPr lang="en-US" dirty="0" smtClean="0"/>
              <a:t> </a:t>
            </a:r>
            <a:r>
              <a:rPr lang="en-US" dirty="0" err="1" smtClean="0"/>
              <a:t>dissentiunt</a:t>
            </a:r>
            <a:r>
              <a:rPr lang="en-US" dirty="0" smtClean="0"/>
              <a:t>, </a:t>
            </a:r>
            <a:r>
              <a:rPr lang="en-US" dirty="0" err="1" smtClean="0"/>
              <a:t>idque</a:t>
            </a:r>
            <a:r>
              <a:rPr lang="en-US" dirty="0" smtClean="0"/>
              <a:t> </a:t>
            </a:r>
            <a:r>
              <a:rPr lang="en-US" dirty="0" err="1" smtClean="0"/>
              <a:t>appellantur</a:t>
            </a:r>
            <a:r>
              <a:rPr lang="en-US" dirty="0" smtClean="0"/>
              <a:t> duo in. </a:t>
            </a:r>
            <a:endParaRPr lang="en-US" dirty="0" smtClean="0"/>
          </a:p>
          <a:p>
            <a:endParaRPr lang="en-US" dirty="0" smtClean="0"/>
          </a:p>
          <a:p>
            <a:r>
              <a:rPr lang="en-US" b="1" dirty="0" smtClean="0"/>
              <a:t>Error </a:t>
            </a:r>
            <a:r>
              <a:rPr lang="en-US" b="1" dirty="0" err="1" smtClean="0"/>
              <a:t>viderer</a:t>
            </a:r>
            <a:r>
              <a:rPr lang="en-US" b="1" dirty="0" smtClean="0"/>
              <a:t> </a:t>
            </a:r>
            <a:r>
              <a:rPr lang="en-US" b="1" dirty="0" err="1" smtClean="0"/>
              <a:t>volumus</a:t>
            </a:r>
            <a:r>
              <a:rPr lang="en-US" b="1" dirty="0" smtClean="0"/>
              <a:t> </a:t>
            </a:r>
            <a:r>
              <a:rPr lang="en-US" dirty="0" smtClean="0"/>
              <a:t>– </a:t>
            </a:r>
            <a:r>
              <a:rPr lang="en-US" dirty="0" err="1" smtClean="0"/>
              <a:t>nec</a:t>
            </a:r>
            <a:r>
              <a:rPr lang="en-US" dirty="0" smtClean="0"/>
              <a:t> </a:t>
            </a:r>
            <a:r>
              <a:rPr lang="en-US" dirty="0" smtClean="0"/>
              <a:t>an, </a:t>
            </a:r>
            <a:r>
              <a:rPr lang="en-US" dirty="0" err="1" smtClean="0"/>
              <a:t>vel</a:t>
            </a:r>
            <a:r>
              <a:rPr lang="en-US" dirty="0" smtClean="0"/>
              <a:t> </a:t>
            </a:r>
            <a:r>
              <a:rPr lang="en-US" dirty="0" err="1" smtClean="0"/>
              <a:t>idque</a:t>
            </a:r>
            <a:r>
              <a:rPr lang="en-US" dirty="0" smtClean="0"/>
              <a:t> option impetus </a:t>
            </a:r>
            <a:r>
              <a:rPr lang="en-US" dirty="0" err="1" smtClean="0"/>
              <a:t>eu</a:t>
            </a:r>
            <a:r>
              <a:rPr lang="en-US" dirty="0" smtClean="0"/>
              <a:t>. </a:t>
            </a:r>
            <a:r>
              <a:rPr lang="en-US" dirty="0" err="1" smtClean="0"/>
              <a:t>Illum</a:t>
            </a:r>
            <a:r>
              <a:rPr lang="en-US" dirty="0" smtClean="0"/>
              <a:t> </a:t>
            </a:r>
            <a:r>
              <a:rPr lang="en-US" dirty="0" err="1" smtClean="0"/>
              <a:t>atqui</a:t>
            </a:r>
            <a:r>
              <a:rPr lang="en-US" dirty="0" smtClean="0"/>
              <a:t> </a:t>
            </a:r>
            <a:r>
              <a:rPr lang="en-US" dirty="0" err="1" smtClean="0"/>
              <a:t>vulputate</a:t>
            </a:r>
            <a:r>
              <a:rPr lang="en-US" dirty="0" smtClean="0"/>
              <a:t> ea </a:t>
            </a:r>
            <a:r>
              <a:rPr lang="en-US" dirty="0" err="1" smtClean="0"/>
              <a:t>nam</a:t>
            </a:r>
            <a:r>
              <a:rPr lang="en-US" dirty="0" smtClean="0"/>
              <a:t>. </a:t>
            </a:r>
            <a:endParaRPr lang="en-US" dirty="0" smtClean="0"/>
          </a:p>
          <a:p>
            <a:endParaRPr lang="en-US" dirty="0"/>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Investment Strategy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Ad </a:t>
            </a:r>
            <a:r>
              <a:rPr lang="en-US" dirty="0" err="1" smtClean="0"/>
              <a:t>mazim</a:t>
            </a:r>
            <a:r>
              <a:rPr lang="en-US" dirty="0" smtClean="0"/>
              <a:t> </a:t>
            </a:r>
            <a:r>
              <a:rPr lang="en-US" dirty="0" err="1" smtClean="0"/>
              <a:t>signiferumque</a:t>
            </a:r>
            <a:r>
              <a:rPr lang="en-US" dirty="0" smtClean="0"/>
              <a:t> </a:t>
            </a:r>
            <a:r>
              <a:rPr lang="en-US" dirty="0" err="1" smtClean="0"/>
              <a:t>eos</a:t>
            </a:r>
            <a:r>
              <a:rPr lang="en-US" dirty="0" smtClean="0"/>
              <a:t>, </a:t>
            </a:r>
            <a:r>
              <a:rPr lang="en-US" dirty="0" err="1" smtClean="0"/>
              <a:t>usu</a:t>
            </a:r>
            <a:r>
              <a:rPr lang="en-US" dirty="0" smtClean="0"/>
              <a:t> </a:t>
            </a:r>
            <a:r>
              <a:rPr lang="en-US" dirty="0" err="1" smtClean="0"/>
              <a:t>falli</a:t>
            </a:r>
            <a:r>
              <a:rPr lang="en-US" dirty="0" smtClean="0"/>
              <a:t> </a:t>
            </a:r>
            <a:r>
              <a:rPr lang="en-US" dirty="0" err="1" smtClean="0"/>
              <a:t>verear</a:t>
            </a:r>
            <a:r>
              <a:rPr lang="en-US" dirty="0" smtClean="0"/>
              <a:t> </a:t>
            </a:r>
            <a:r>
              <a:rPr lang="en-US" dirty="0" err="1" smtClean="0"/>
              <a:t>dolorum</a:t>
            </a:r>
            <a:r>
              <a:rPr lang="en-US" dirty="0" smtClean="0"/>
              <a:t> in, quo in </a:t>
            </a:r>
            <a:r>
              <a:rPr lang="en-US" dirty="0" err="1" smtClean="0"/>
              <a:t>lorem</a:t>
            </a:r>
            <a:r>
              <a:rPr lang="en-US" dirty="0" smtClean="0"/>
              <a:t> </a:t>
            </a:r>
            <a:r>
              <a:rPr lang="en-US" dirty="0" err="1" smtClean="0"/>
              <a:t>cetero</a:t>
            </a:r>
            <a:r>
              <a:rPr lang="en-US" dirty="0" smtClean="0"/>
              <a:t> </a:t>
            </a:r>
            <a:r>
              <a:rPr lang="en-US" dirty="0" err="1" smtClean="0"/>
              <a:t>accumsan</a:t>
            </a:r>
            <a:r>
              <a:rPr lang="en-US" dirty="0" smtClean="0"/>
              <a:t>. </a:t>
            </a:r>
            <a:endParaRPr lang="en-US" dirty="0" smtClean="0"/>
          </a:p>
          <a:p>
            <a:pPr lvl="1"/>
            <a:r>
              <a:rPr lang="en-US" dirty="0" err="1" smtClean="0"/>
              <a:t>Vel</a:t>
            </a:r>
            <a:r>
              <a:rPr lang="en-US" dirty="0" smtClean="0"/>
              <a:t> </a:t>
            </a:r>
            <a:r>
              <a:rPr lang="en-US" dirty="0" err="1" smtClean="0"/>
              <a:t>enim</a:t>
            </a:r>
            <a:r>
              <a:rPr lang="en-US" dirty="0" smtClean="0"/>
              <a:t> </a:t>
            </a:r>
            <a:r>
              <a:rPr lang="en-US" dirty="0" err="1" smtClean="0"/>
              <a:t>inimicus</a:t>
            </a:r>
            <a:r>
              <a:rPr lang="en-US" dirty="0" smtClean="0"/>
              <a:t> </a:t>
            </a:r>
            <a:r>
              <a:rPr lang="en-US" dirty="0" err="1" smtClean="0"/>
              <a:t>urbanitas</a:t>
            </a:r>
            <a:r>
              <a:rPr lang="en-US" dirty="0" smtClean="0"/>
              <a:t> </a:t>
            </a:r>
            <a:r>
              <a:rPr lang="en-US" dirty="0" err="1" smtClean="0"/>
              <a:t>eu</a:t>
            </a:r>
            <a:r>
              <a:rPr lang="en-US" dirty="0" smtClean="0"/>
              <a:t>. </a:t>
            </a:r>
            <a:endParaRPr lang="en-US" dirty="0" smtClean="0"/>
          </a:p>
          <a:p>
            <a:pPr lvl="1"/>
            <a:r>
              <a:rPr lang="en-US" dirty="0" smtClean="0"/>
              <a:t>Nam </a:t>
            </a:r>
            <a:r>
              <a:rPr lang="en-US" dirty="0" err="1" smtClean="0"/>
              <a:t>urbanitas</a:t>
            </a:r>
            <a:r>
              <a:rPr lang="en-US" dirty="0" smtClean="0"/>
              <a:t> </a:t>
            </a:r>
            <a:r>
              <a:rPr lang="en-US" dirty="0" err="1" smtClean="0"/>
              <a:t>omnes</a:t>
            </a:r>
            <a:r>
              <a:rPr lang="en-US" dirty="0" smtClean="0"/>
              <a:t> </a:t>
            </a:r>
            <a:r>
              <a:rPr lang="en-US" dirty="0" err="1" smtClean="0"/>
              <a:t>vituperatoribus</a:t>
            </a:r>
            <a:r>
              <a:rPr lang="en-US" dirty="0" smtClean="0"/>
              <a:t>.</a:t>
            </a:r>
            <a:endParaRPr lang="en-US" dirty="0" smtClean="0"/>
          </a:p>
          <a:p>
            <a:endParaRPr lang="en-US" dirty="0" smtClean="0"/>
          </a:p>
          <a:p>
            <a:r>
              <a:rPr lang="en-US" dirty="0" err="1" smtClean="0"/>
              <a:t>Vel</a:t>
            </a:r>
            <a:r>
              <a:rPr lang="en-US" dirty="0" smtClean="0"/>
              <a:t> </a:t>
            </a:r>
            <a:r>
              <a:rPr lang="en-US" dirty="0" err="1" smtClean="0"/>
              <a:t>harum</a:t>
            </a:r>
            <a:r>
              <a:rPr lang="en-US" dirty="0" smtClean="0"/>
              <a:t> </a:t>
            </a:r>
            <a:r>
              <a:rPr lang="en-US" dirty="0" err="1" smtClean="0"/>
              <a:t>facilisi</a:t>
            </a:r>
            <a:r>
              <a:rPr lang="en-US" dirty="0" smtClean="0"/>
              <a:t> </a:t>
            </a:r>
            <a:r>
              <a:rPr lang="en-US" dirty="0" err="1" smtClean="0"/>
              <a:t>quaerendum</a:t>
            </a:r>
            <a:r>
              <a:rPr lang="en-US" dirty="0" smtClean="0"/>
              <a:t> cu, pro </a:t>
            </a:r>
            <a:r>
              <a:rPr lang="en-US" dirty="0" err="1" smtClean="0"/>
              <a:t>timeam</a:t>
            </a:r>
            <a:r>
              <a:rPr lang="en-US" dirty="0" smtClean="0"/>
              <a:t> </a:t>
            </a:r>
            <a:r>
              <a:rPr lang="en-US" dirty="0" err="1" smtClean="0"/>
              <a:t>feugiat</a:t>
            </a:r>
            <a:r>
              <a:rPr lang="en-US" dirty="0" smtClean="0"/>
              <a:t> </a:t>
            </a:r>
            <a:r>
              <a:rPr lang="en-US" dirty="0" err="1" smtClean="0"/>
              <a:t>petentium</a:t>
            </a:r>
            <a:r>
              <a:rPr lang="en-US" dirty="0" smtClean="0"/>
              <a:t> in. </a:t>
            </a:r>
            <a:r>
              <a:rPr lang="en-US" dirty="0" err="1" smtClean="0"/>
              <a:t>Quot</a:t>
            </a:r>
            <a:r>
              <a:rPr lang="en-US" dirty="0" smtClean="0"/>
              <a:t> </a:t>
            </a:r>
            <a:r>
              <a:rPr lang="en-US" dirty="0" err="1" smtClean="0"/>
              <a:t>dignissim</a:t>
            </a:r>
            <a:r>
              <a:rPr lang="en-US" dirty="0" smtClean="0"/>
              <a:t> </a:t>
            </a:r>
            <a:r>
              <a:rPr lang="en-US" dirty="0" err="1" smtClean="0"/>
              <a:t>inciderint</a:t>
            </a:r>
            <a:r>
              <a:rPr lang="en-US" dirty="0" smtClean="0"/>
              <a:t> </a:t>
            </a:r>
            <a:r>
              <a:rPr lang="en-US" dirty="0" err="1" smtClean="0"/>
              <a:t>ius</a:t>
            </a:r>
            <a:r>
              <a:rPr lang="en-US" dirty="0" smtClean="0"/>
              <a:t> id, in </a:t>
            </a:r>
            <a:r>
              <a:rPr lang="en-US" dirty="0" err="1" smtClean="0"/>
              <a:t>eum</a:t>
            </a:r>
            <a:r>
              <a:rPr lang="en-US" dirty="0" smtClean="0"/>
              <a:t> </a:t>
            </a:r>
            <a:r>
              <a:rPr lang="en-US" dirty="0" err="1" smtClean="0"/>
              <a:t>mentitum</a:t>
            </a:r>
            <a:r>
              <a:rPr lang="en-US" dirty="0" smtClean="0"/>
              <a:t> </a:t>
            </a:r>
            <a:r>
              <a:rPr lang="en-US" dirty="0" err="1" smtClean="0"/>
              <a:t>mediocrem</a:t>
            </a:r>
            <a:r>
              <a:rPr lang="en-US" dirty="0" smtClean="0"/>
              <a:t> </a:t>
            </a:r>
            <a:r>
              <a:rPr lang="en-US" dirty="0" err="1" smtClean="0"/>
              <a:t>dissentiunt</a:t>
            </a:r>
            <a:r>
              <a:rPr lang="en-US" dirty="0" smtClean="0"/>
              <a:t>, </a:t>
            </a:r>
            <a:r>
              <a:rPr lang="en-US" dirty="0" err="1" smtClean="0"/>
              <a:t>idque</a:t>
            </a:r>
            <a:r>
              <a:rPr lang="en-US" dirty="0" smtClean="0"/>
              <a:t> </a:t>
            </a:r>
            <a:r>
              <a:rPr lang="en-US" dirty="0" err="1" smtClean="0"/>
              <a:t>appellantur</a:t>
            </a:r>
            <a:r>
              <a:rPr lang="en-US" dirty="0" smtClean="0"/>
              <a:t> duo in. </a:t>
            </a:r>
            <a:endParaRPr lang="en-US" dirty="0" smtClean="0"/>
          </a:p>
          <a:p>
            <a:pPr lvl="1"/>
            <a:r>
              <a:rPr lang="en-US" dirty="0" err="1" smtClean="0"/>
              <a:t>Assum</a:t>
            </a:r>
            <a:r>
              <a:rPr lang="en-US" dirty="0" smtClean="0"/>
              <a:t> </a:t>
            </a:r>
            <a:r>
              <a:rPr lang="en-US" dirty="0" err="1" smtClean="0"/>
              <a:t>oratio</a:t>
            </a:r>
            <a:r>
              <a:rPr lang="en-US" dirty="0" smtClean="0"/>
              <a:t> </a:t>
            </a:r>
            <a:r>
              <a:rPr lang="en-US" dirty="0" err="1" smtClean="0"/>
              <a:t>civibus</a:t>
            </a:r>
            <a:r>
              <a:rPr lang="en-US" dirty="0" smtClean="0"/>
              <a:t> ne </a:t>
            </a:r>
            <a:r>
              <a:rPr lang="en-US" dirty="0" smtClean="0"/>
              <a:t>cum</a:t>
            </a:r>
            <a:r>
              <a:rPr lang="en-US" dirty="0" smtClean="0"/>
              <a:t>.</a:t>
            </a:r>
          </a:p>
          <a:p>
            <a:endParaRPr lang="en-US" dirty="0" smtClean="0"/>
          </a:p>
          <a:p>
            <a:r>
              <a:rPr lang="en-US" dirty="0" smtClean="0"/>
              <a:t>Error </a:t>
            </a:r>
            <a:r>
              <a:rPr lang="en-US" dirty="0" err="1" smtClean="0"/>
              <a:t>viderer</a:t>
            </a:r>
            <a:r>
              <a:rPr lang="en-US" dirty="0" smtClean="0"/>
              <a:t> </a:t>
            </a:r>
            <a:r>
              <a:rPr lang="en-US" dirty="0" err="1" smtClean="0"/>
              <a:t>volumus</a:t>
            </a:r>
            <a:r>
              <a:rPr lang="en-US" dirty="0" smtClean="0"/>
              <a:t> </a:t>
            </a:r>
            <a:r>
              <a:rPr lang="en-US" dirty="0" err="1" smtClean="0"/>
              <a:t>nec</a:t>
            </a:r>
            <a:r>
              <a:rPr lang="en-US" dirty="0" smtClean="0"/>
              <a:t> an, </a:t>
            </a:r>
            <a:r>
              <a:rPr lang="en-US" dirty="0" err="1" smtClean="0"/>
              <a:t>vel</a:t>
            </a:r>
            <a:r>
              <a:rPr lang="en-US" dirty="0" smtClean="0"/>
              <a:t> </a:t>
            </a:r>
            <a:r>
              <a:rPr lang="en-US" dirty="0" err="1" smtClean="0"/>
              <a:t>idque</a:t>
            </a:r>
            <a:r>
              <a:rPr lang="en-US" dirty="0" smtClean="0"/>
              <a:t> option impetus </a:t>
            </a:r>
            <a:r>
              <a:rPr lang="en-US" dirty="0" err="1" smtClean="0"/>
              <a:t>eu</a:t>
            </a:r>
            <a:r>
              <a:rPr lang="en-US" dirty="0" smtClean="0"/>
              <a:t>. </a:t>
            </a:r>
            <a:r>
              <a:rPr lang="en-US" dirty="0" err="1" smtClean="0"/>
              <a:t>Illum</a:t>
            </a:r>
            <a:r>
              <a:rPr lang="en-US" dirty="0" smtClean="0"/>
              <a:t> </a:t>
            </a:r>
            <a:r>
              <a:rPr lang="en-US" dirty="0" err="1" smtClean="0"/>
              <a:t>atqui</a:t>
            </a:r>
            <a:r>
              <a:rPr lang="en-US" dirty="0" smtClean="0"/>
              <a:t> </a:t>
            </a:r>
            <a:r>
              <a:rPr lang="en-US" dirty="0" err="1" smtClean="0"/>
              <a:t>vulputate</a:t>
            </a:r>
            <a:r>
              <a:rPr lang="en-US" dirty="0" smtClean="0"/>
              <a:t> ea </a:t>
            </a:r>
            <a:r>
              <a:rPr lang="en-US" dirty="0" err="1" smtClean="0"/>
              <a:t>nam</a:t>
            </a:r>
            <a:r>
              <a:rPr lang="en-US" dirty="0" smtClean="0"/>
              <a:t>. At per </a:t>
            </a:r>
            <a:r>
              <a:rPr lang="en-US" dirty="0" err="1" smtClean="0"/>
              <a:t>sanctus</a:t>
            </a:r>
            <a:r>
              <a:rPr lang="en-US" dirty="0" smtClean="0"/>
              <a:t> </a:t>
            </a:r>
            <a:r>
              <a:rPr lang="en-US" dirty="0" err="1" smtClean="0"/>
              <a:t>disputando</a:t>
            </a:r>
            <a:r>
              <a:rPr lang="en-US" dirty="0" smtClean="0"/>
              <a:t>, </a:t>
            </a:r>
            <a:endParaRPr lang="en-US" dirty="0" smtClean="0"/>
          </a:p>
          <a:p>
            <a:pPr lvl="1"/>
            <a:r>
              <a:rPr lang="en-US" dirty="0" smtClean="0"/>
              <a:t>qui </a:t>
            </a:r>
            <a:r>
              <a:rPr lang="en-US" dirty="0" smtClean="0"/>
              <a:t>ex stet </a:t>
            </a:r>
            <a:r>
              <a:rPr lang="en-US" dirty="0" err="1" smtClean="0"/>
              <a:t>putent</a:t>
            </a:r>
            <a:r>
              <a:rPr lang="en-US" dirty="0" smtClean="0"/>
              <a:t> </a:t>
            </a:r>
            <a:r>
              <a:rPr lang="en-US" dirty="0" err="1" smtClean="0"/>
              <a:t>epicuri</a:t>
            </a:r>
            <a:r>
              <a:rPr lang="en-US" dirty="0" smtClean="0"/>
              <a:t>.. </a:t>
            </a:r>
          </a:p>
          <a:p>
            <a:pPr lvl="1"/>
            <a:r>
              <a:rPr lang="en-US" dirty="0" err="1" smtClean="0"/>
              <a:t>Eu</a:t>
            </a:r>
            <a:r>
              <a:rPr lang="en-US" dirty="0" smtClean="0"/>
              <a:t> </a:t>
            </a:r>
            <a:r>
              <a:rPr lang="en-US" dirty="0" err="1" smtClean="0"/>
              <a:t>nisl</a:t>
            </a:r>
            <a:r>
              <a:rPr lang="en-US" dirty="0" smtClean="0"/>
              <a:t> </a:t>
            </a:r>
            <a:r>
              <a:rPr lang="en-US" dirty="0" err="1" smtClean="0"/>
              <a:t>copiosae</a:t>
            </a:r>
            <a:r>
              <a:rPr lang="en-US" dirty="0" smtClean="0"/>
              <a:t> </a:t>
            </a:r>
            <a:r>
              <a:rPr lang="en-US" dirty="0" err="1" smtClean="0"/>
              <a:t>voluptatibus</a:t>
            </a:r>
            <a:r>
              <a:rPr lang="en-US" dirty="0" smtClean="0"/>
              <a:t> </a:t>
            </a:r>
            <a:r>
              <a:rPr lang="en-US" dirty="0" err="1" smtClean="0"/>
              <a:t>mel</a:t>
            </a:r>
            <a:r>
              <a:rPr lang="en-US" dirty="0" smtClean="0"/>
              <a:t>, id </a:t>
            </a:r>
            <a:r>
              <a:rPr lang="en-US" dirty="0" err="1" smtClean="0"/>
              <a:t>ferri</a:t>
            </a:r>
            <a:r>
              <a:rPr lang="en-US" dirty="0" smtClean="0"/>
              <a:t> </a:t>
            </a:r>
            <a:r>
              <a:rPr lang="en-US" dirty="0" err="1" smtClean="0"/>
              <a:t>harum</a:t>
            </a:r>
            <a:r>
              <a:rPr lang="en-US" dirty="0" smtClean="0"/>
              <a:t> </a:t>
            </a:r>
            <a:r>
              <a:rPr lang="en-US" dirty="0" err="1" smtClean="0"/>
              <a:t>feugiat</a:t>
            </a:r>
            <a:r>
              <a:rPr lang="en-US" dirty="0" smtClean="0"/>
              <a:t> sit. </a:t>
            </a:r>
            <a:endParaRPr lang="en-US" dirty="0"/>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Performance Results</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Performance Results II</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Risk Management (optional)</a:t>
            </a:r>
            <a:endParaRPr lang="en-US" dirty="0"/>
          </a:p>
        </p:txBody>
      </p:sp>
      <p:sp>
        <p:nvSpPr>
          <p:cNvPr id="3" name="Content Placeholder 2"/>
          <p:cNvSpPr>
            <a:spLocks noGrp="1"/>
          </p:cNvSpPr>
          <p:nvPr>
            <p:ph idx="1"/>
          </p:nvPr>
        </p:nvSpPr>
        <p:spPr/>
        <p:txBody>
          <a:bodyPr>
            <a:normAutofit fontScale="47500" lnSpcReduction="20000"/>
          </a:bodyPr>
          <a:lstStyle/>
          <a:p>
            <a:r>
              <a:rPr lang="en-US" dirty="0" err="1" smtClean="0"/>
              <a:t>Vel</a:t>
            </a:r>
            <a:r>
              <a:rPr lang="en-US" dirty="0" smtClean="0"/>
              <a:t> </a:t>
            </a:r>
            <a:r>
              <a:rPr lang="en-US" dirty="0" err="1" smtClean="0"/>
              <a:t>harum</a:t>
            </a:r>
            <a:r>
              <a:rPr lang="en-US" dirty="0" smtClean="0"/>
              <a:t> </a:t>
            </a:r>
            <a:r>
              <a:rPr lang="en-US" dirty="0" err="1" smtClean="0"/>
              <a:t>facilisi</a:t>
            </a:r>
            <a:r>
              <a:rPr lang="en-US" dirty="0" smtClean="0"/>
              <a:t> </a:t>
            </a:r>
            <a:r>
              <a:rPr lang="en-US" dirty="0" err="1" smtClean="0"/>
              <a:t>quaerendum</a:t>
            </a:r>
            <a:r>
              <a:rPr lang="en-US" dirty="0" smtClean="0"/>
              <a:t> cu, pro </a:t>
            </a:r>
            <a:r>
              <a:rPr lang="en-US" dirty="0" err="1" smtClean="0"/>
              <a:t>timeam</a:t>
            </a:r>
            <a:r>
              <a:rPr lang="en-US" dirty="0" smtClean="0"/>
              <a:t> </a:t>
            </a:r>
            <a:r>
              <a:rPr lang="en-US" dirty="0" err="1" smtClean="0"/>
              <a:t>feugiat</a:t>
            </a:r>
            <a:r>
              <a:rPr lang="en-US" dirty="0" smtClean="0"/>
              <a:t> </a:t>
            </a:r>
            <a:r>
              <a:rPr lang="en-US" dirty="0" err="1" smtClean="0"/>
              <a:t>petentium</a:t>
            </a:r>
            <a:r>
              <a:rPr lang="en-US" dirty="0" smtClean="0"/>
              <a:t> in. </a:t>
            </a:r>
          </a:p>
          <a:p>
            <a:endParaRPr lang="en-US" dirty="0" smtClean="0"/>
          </a:p>
          <a:p>
            <a:r>
              <a:rPr lang="en-US" dirty="0" smtClean="0"/>
              <a:t>Error </a:t>
            </a:r>
            <a:r>
              <a:rPr lang="en-US" dirty="0" err="1" smtClean="0"/>
              <a:t>viderer</a:t>
            </a:r>
            <a:r>
              <a:rPr lang="en-US" dirty="0" smtClean="0"/>
              <a:t> </a:t>
            </a:r>
            <a:r>
              <a:rPr lang="en-US" dirty="0" err="1" smtClean="0"/>
              <a:t>volumus</a:t>
            </a:r>
            <a:r>
              <a:rPr lang="en-US" dirty="0" smtClean="0"/>
              <a:t> </a:t>
            </a:r>
            <a:r>
              <a:rPr lang="en-US" dirty="0" err="1" smtClean="0"/>
              <a:t>nec</a:t>
            </a:r>
            <a:r>
              <a:rPr lang="en-US" dirty="0" smtClean="0"/>
              <a:t> an, </a:t>
            </a:r>
            <a:r>
              <a:rPr lang="en-US" dirty="0" err="1" smtClean="0"/>
              <a:t>vel</a:t>
            </a:r>
            <a:r>
              <a:rPr lang="en-US" dirty="0" smtClean="0"/>
              <a:t> </a:t>
            </a:r>
            <a:r>
              <a:rPr lang="en-US" dirty="0" err="1" smtClean="0"/>
              <a:t>idque</a:t>
            </a:r>
            <a:r>
              <a:rPr lang="en-US" dirty="0" smtClean="0"/>
              <a:t> option impetus </a:t>
            </a:r>
            <a:r>
              <a:rPr lang="en-US" dirty="0" err="1" smtClean="0"/>
              <a:t>eu</a:t>
            </a:r>
            <a:r>
              <a:rPr lang="en-US" dirty="0" smtClean="0"/>
              <a:t>. </a:t>
            </a:r>
            <a:r>
              <a:rPr lang="en-US" dirty="0" err="1" smtClean="0"/>
              <a:t>Illum</a:t>
            </a:r>
            <a:r>
              <a:rPr lang="en-US" dirty="0" smtClean="0"/>
              <a:t> </a:t>
            </a:r>
            <a:r>
              <a:rPr lang="en-US" dirty="0" err="1" smtClean="0"/>
              <a:t>atqui</a:t>
            </a:r>
            <a:r>
              <a:rPr lang="en-US" dirty="0" smtClean="0"/>
              <a:t> </a:t>
            </a:r>
            <a:r>
              <a:rPr lang="en-US" dirty="0" err="1" smtClean="0"/>
              <a:t>vulputate</a:t>
            </a:r>
            <a:r>
              <a:rPr lang="en-US" dirty="0" smtClean="0"/>
              <a:t> ea </a:t>
            </a:r>
            <a:r>
              <a:rPr lang="en-US" dirty="0" err="1" smtClean="0"/>
              <a:t>nam</a:t>
            </a:r>
            <a:r>
              <a:rPr lang="en-US" dirty="0" smtClean="0"/>
              <a:t>. At per </a:t>
            </a:r>
            <a:r>
              <a:rPr lang="en-US" dirty="0" err="1" smtClean="0"/>
              <a:t>sanctus</a:t>
            </a:r>
            <a:r>
              <a:rPr lang="en-US" dirty="0" smtClean="0"/>
              <a:t> </a:t>
            </a:r>
            <a:r>
              <a:rPr lang="en-US" dirty="0" err="1" smtClean="0"/>
              <a:t>disputando</a:t>
            </a:r>
            <a:r>
              <a:rPr lang="en-US" dirty="0" smtClean="0"/>
              <a:t>, </a:t>
            </a:r>
          </a:p>
          <a:p>
            <a:endParaRPr lang="en-US" dirty="0" smtClean="0"/>
          </a:p>
          <a:p>
            <a:r>
              <a:rPr lang="en-US" dirty="0" err="1" smtClean="0"/>
              <a:t>Esse</a:t>
            </a:r>
            <a:r>
              <a:rPr lang="en-US" dirty="0" smtClean="0"/>
              <a:t> </a:t>
            </a:r>
            <a:r>
              <a:rPr lang="en-US" dirty="0" err="1" smtClean="0"/>
              <a:t>everti</a:t>
            </a:r>
            <a:r>
              <a:rPr lang="en-US" dirty="0" smtClean="0"/>
              <a:t> </a:t>
            </a:r>
            <a:r>
              <a:rPr lang="en-US" dirty="0" err="1" smtClean="0"/>
              <a:t>copiosae</a:t>
            </a:r>
            <a:r>
              <a:rPr lang="en-US" dirty="0" smtClean="0"/>
              <a:t> </a:t>
            </a:r>
            <a:r>
              <a:rPr lang="en-US" dirty="0" err="1" smtClean="0"/>
              <a:t>pri</a:t>
            </a:r>
            <a:r>
              <a:rPr lang="en-US" dirty="0" smtClean="0"/>
              <a:t> at. </a:t>
            </a:r>
            <a:r>
              <a:rPr lang="en-US" dirty="0" err="1" smtClean="0"/>
              <a:t>Pri</a:t>
            </a:r>
            <a:r>
              <a:rPr lang="en-US" dirty="0" smtClean="0"/>
              <a:t> </a:t>
            </a:r>
            <a:r>
              <a:rPr lang="en-US" dirty="0" err="1" smtClean="0"/>
              <a:t>autem</a:t>
            </a:r>
            <a:r>
              <a:rPr lang="en-US" dirty="0" smtClean="0"/>
              <a:t> </a:t>
            </a:r>
            <a:r>
              <a:rPr lang="en-US" dirty="0" err="1" smtClean="0"/>
              <a:t>viderer</a:t>
            </a:r>
            <a:r>
              <a:rPr lang="en-US" dirty="0" smtClean="0"/>
              <a:t> </a:t>
            </a:r>
            <a:r>
              <a:rPr lang="en-US" dirty="0" err="1" smtClean="0"/>
              <a:t>accumsan</a:t>
            </a:r>
            <a:r>
              <a:rPr lang="en-US" dirty="0" smtClean="0"/>
              <a:t> ea. </a:t>
            </a:r>
            <a:r>
              <a:rPr lang="en-US" dirty="0" err="1" smtClean="0"/>
              <a:t>Graecis</a:t>
            </a:r>
            <a:r>
              <a:rPr lang="en-US" dirty="0" smtClean="0"/>
              <a:t> </a:t>
            </a:r>
            <a:r>
              <a:rPr lang="en-US" dirty="0" err="1" smtClean="0"/>
              <a:t>omittam</a:t>
            </a:r>
            <a:r>
              <a:rPr lang="en-US" dirty="0" smtClean="0"/>
              <a:t> </a:t>
            </a:r>
            <a:r>
              <a:rPr lang="en-US" dirty="0" err="1" smtClean="0"/>
              <a:t>evertitur</a:t>
            </a:r>
            <a:r>
              <a:rPr lang="en-US" dirty="0" smtClean="0"/>
              <a:t> </a:t>
            </a:r>
            <a:r>
              <a:rPr lang="en-US" dirty="0" err="1" smtClean="0"/>
              <a:t>ius</a:t>
            </a:r>
            <a:r>
              <a:rPr lang="en-US" dirty="0" smtClean="0"/>
              <a:t> ex, cu </a:t>
            </a:r>
            <a:r>
              <a:rPr lang="en-US" dirty="0" err="1" smtClean="0"/>
              <a:t>affert</a:t>
            </a:r>
            <a:r>
              <a:rPr lang="en-US" dirty="0" smtClean="0"/>
              <a:t> </a:t>
            </a:r>
            <a:r>
              <a:rPr lang="en-US" dirty="0" err="1" smtClean="0"/>
              <a:t>menandri</a:t>
            </a:r>
            <a:r>
              <a:rPr lang="en-US" dirty="0" smtClean="0"/>
              <a:t> </a:t>
            </a:r>
            <a:r>
              <a:rPr lang="en-US" dirty="0" err="1" smtClean="0"/>
              <a:t>quaestio</a:t>
            </a:r>
            <a:r>
              <a:rPr lang="en-US" dirty="0" smtClean="0"/>
              <a:t> </a:t>
            </a:r>
            <a:r>
              <a:rPr lang="en-US" dirty="0" err="1" smtClean="0"/>
              <a:t>est</a:t>
            </a:r>
            <a:r>
              <a:rPr lang="en-US" dirty="0" smtClean="0"/>
              <a:t>, et posse </a:t>
            </a:r>
            <a:r>
              <a:rPr lang="en-US" dirty="0" err="1" smtClean="0"/>
              <a:t>pertinax</a:t>
            </a:r>
            <a:r>
              <a:rPr lang="en-US" dirty="0" smtClean="0"/>
              <a:t> </a:t>
            </a:r>
            <a:r>
              <a:rPr lang="en-US" dirty="0" err="1" smtClean="0"/>
              <a:t>erroribus</a:t>
            </a:r>
            <a:r>
              <a:rPr lang="en-US" dirty="0" smtClean="0"/>
              <a:t> pro. </a:t>
            </a:r>
          </a:p>
          <a:p>
            <a:endParaRPr lang="en-US" dirty="0" smtClean="0"/>
          </a:p>
          <a:p>
            <a:r>
              <a:rPr lang="en-US" dirty="0" err="1" smtClean="0"/>
              <a:t>Eum</a:t>
            </a:r>
            <a:r>
              <a:rPr lang="en-US" dirty="0" smtClean="0"/>
              <a:t> </a:t>
            </a:r>
            <a:r>
              <a:rPr lang="en-US" dirty="0" err="1" smtClean="0"/>
              <a:t>elit</a:t>
            </a:r>
            <a:r>
              <a:rPr lang="en-US" dirty="0" smtClean="0"/>
              <a:t> </a:t>
            </a:r>
            <a:r>
              <a:rPr lang="en-US" dirty="0" err="1" smtClean="0"/>
              <a:t>mutat</a:t>
            </a:r>
            <a:r>
              <a:rPr lang="en-US" dirty="0" smtClean="0"/>
              <a:t> </a:t>
            </a:r>
            <a:r>
              <a:rPr lang="en-US" dirty="0" err="1" smtClean="0"/>
              <a:t>facilisi</a:t>
            </a:r>
            <a:r>
              <a:rPr lang="en-US" dirty="0" smtClean="0"/>
              <a:t> </a:t>
            </a:r>
            <a:r>
              <a:rPr lang="en-US" dirty="0" err="1" smtClean="0"/>
              <a:t>te</a:t>
            </a:r>
            <a:r>
              <a:rPr lang="en-US" dirty="0" smtClean="0"/>
              <a:t>, </a:t>
            </a:r>
            <a:r>
              <a:rPr lang="en-US" dirty="0" err="1" smtClean="0"/>
              <a:t>est</a:t>
            </a:r>
            <a:r>
              <a:rPr lang="en-US" dirty="0" smtClean="0"/>
              <a:t> ea </a:t>
            </a:r>
            <a:r>
              <a:rPr lang="en-US" dirty="0" err="1" smtClean="0"/>
              <a:t>mazim</a:t>
            </a:r>
            <a:r>
              <a:rPr lang="en-US" dirty="0" smtClean="0"/>
              <a:t> </a:t>
            </a:r>
            <a:r>
              <a:rPr lang="en-US" dirty="0" err="1" smtClean="0"/>
              <a:t>invenire</a:t>
            </a:r>
            <a:r>
              <a:rPr lang="en-US" dirty="0" smtClean="0"/>
              <a:t> </a:t>
            </a:r>
            <a:r>
              <a:rPr lang="en-US" dirty="0" err="1" smtClean="0"/>
              <a:t>percipitur</a:t>
            </a:r>
            <a:r>
              <a:rPr lang="en-US" dirty="0" smtClean="0"/>
              <a:t>. </a:t>
            </a:r>
            <a:endParaRPr lang="en-US" dirty="0" smtClean="0"/>
          </a:p>
          <a:p>
            <a:endParaRPr lang="en-US" dirty="0" smtClean="0"/>
          </a:p>
          <a:p>
            <a:r>
              <a:rPr lang="en-US" dirty="0" err="1" smtClean="0"/>
              <a:t>undi</a:t>
            </a:r>
            <a:r>
              <a:rPr lang="en-US" dirty="0" smtClean="0"/>
              <a:t> </a:t>
            </a:r>
            <a:r>
              <a:rPr lang="en-US" dirty="0" err="1" smtClean="0"/>
              <a:t>temporibus</a:t>
            </a:r>
            <a:r>
              <a:rPr lang="en-US" dirty="0" smtClean="0"/>
              <a:t> </a:t>
            </a:r>
            <a:r>
              <a:rPr lang="en-US" dirty="0" err="1" smtClean="0"/>
              <a:t>dissentiet</a:t>
            </a:r>
            <a:r>
              <a:rPr lang="en-US" dirty="0" smtClean="0"/>
              <a:t> duo cu, </a:t>
            </a:r>
            <a:r>
              <a:rPr lang="en-US" dirty="0" err="1" smtClean="0"/>
              <a:t>alienum</a:t>
            </a:r>
            <a:r>
              <a:rPr lang="en-US" dirty="0" smtClean="0"/>
              <a:t> </a:t>
            </a:r>
            <a:r>
              <a:rPr lang="en-US" dirty="0" err="1" smtClean="0"/>
              <a:t>recusabo</a:t>
            </a:r>
            <a:r>
              <a:rPr lang="en-US" dirty="0" smtClean="0"/>
              <a:t> </a:t>
            </a:r>
            <a:r>
              <a:rPr lang="en-US" dirty="0" err="1" smtClean="0"/>
              <a:t>prodesset</a:t>
            </a:r>
            <a:r>
              <a:rPr lang="en-US" dirty="0" smtClean="0"/>
              <a:t> has at. Ad </a:t>
            </a:r>
            <a:r>
              <a:rPr lang="en-US" dirty="0" err="1" smtClean="0"/>
              <a:t>mazim</a:t>
            </a:r>
            <a:r>
              <a:rPr lang="en-US" dirty="0" smtClean="0"/>
              <a:t> </a:t>
            </a:r>
            <a:r>
              <a:rPr lang="en-US" dirty="0" err="1" smtClean="0"/>
              <a:t>signiferumque</a:t>
            </a:r>
            <a:r>
              <a:rPr lang="en-US" dirty="0" smtClean="0"/>
              <a:t> </a:t>
            </a:r>
            <a:r>
              <a:rPr lang="en-US" dirty="0" err="1" smtClean="0"/>
              <a:t>eos</a:t>
            </a:r>
            <a:r>
              <a:rPr lang="en-US" dirty="0" smtClean="0"/>
              <a:t>, </a:t>
            </a:r>
            <a:r>
              <a:rPr lang="en-US" dirty="0" err="1" smtClean="0"/>
              <a:t>usu</a:t>
            </a:r>
            <a:r>
              <a:rPr lang="en-US" dirty="0" smtClean="0"/>
              <a:t> </a:t>
            </a:r>
            <a:r>
              <a:rPr lang="en-US" dirty="0" err="1" smtClean="0"/>
              <a:t>falli</a:t>
            </a:r>
            <a:r>
              <a:rPr lang="en-US" dirty="0" smtClean="0"/>
              <a:t> </a:t>
            </a:r>
            <a:r>
              <a:rPr lang="en-US" dirty="0" err="1" smtClean="0"/>
              <a:t>verear</a:t>
            </a:r>
            <a:r>
              <a:rPr lang="en-US" dirty="0" smtClean="0"/>
              <a:t> </a:t>
            </a:r>
            <a:r>
              <a:rPr lang="en-US" dirty="0" err="1" smtClean="0"/>
              <a:t>dolorum</a:t>
            </a:r>
            <a:r>
              <a:rPr lang="en-US" dirty="0" smtClean="0"/>
              <a:t> in, quo in </a:t>
            </a:r>
            <a:r>
              <a:rPr lang="en-US" dirty="0" err="1" smtClean="0"/>
              <a:t>lorem</a:t>
            </a:r>
            <a:r>
              <a:rPr lang="en-US" dirty="0" smtClean="0"/>
              <a:t> </a:t>
            </a:r>
            <a:r>
              <a:rPr lang="en-US" dirty="0" err="1" smtClean="0"/>
              <a:t>cetero</a:t>
            </a:r>
            <a:r>
              <a:rPr lang="en-US" dirty="0" smtClean="0"/>
              <a:t> </a:t>
            </a:r>
            <a:r>
              <a:rPr lang="en-US" dirty="0" err="1" smtClean="0"/>
              <a:t>accumsan</a:t>
            </a:r>
            <a:r>
              <a:rPr lang="en-US" dirty="0" smtClean="0"/>
              <a:t>. </a:t>
            </a:r>
            <a:r>
              <a:rPr lang="en-US" dirty="0" err="1" smtClean="0"/>
              <a:t>Vel</a:t>
            </a:r>
            <a:r>
              <a:rPr lang="en-US" dirty="0" smtClean="0"/>
              <a:t> </a:t>
            </a:r>
            <a:r>
              <a:rPr lang="en-US" dirty="0" err="1" smtClean="0"/>
              <a:t>enim</a:t>
            </a:r>
            <a:r>
              <a:rPr lang="en-US" dirty="0" smtClean="0"/>
              <a:t> </a:t>
            </a:r>
            <a:r>
              <a:rPr lang="en-US" dirty="0" err="1" smtClean="0"/>
              <a:t>inimicus</a:t>
            </a:r>
            <a:r>
              <a:rPr lang="en-US" dirty="0" smtClean="0"/>
              <a:t> </a:t>
            </a:r>
            <a:r>
              <a:rPr lang="en-US" dirty="0" err="1" smtClean="0"/>
              <a:t>urbanitas</a:t>
            </a:r>
            <a:r>
              <a:rPr lang="en-US" dirty="0" smtClean="0"/>
              <a:t> </a:t>
            </a:r>
            <a:r>
              <a:rPr lang="en-US" dirty="0" err="1" smtClean="0"/>
              <a:t>eu</a:t>
            </a:r>
            <a:r>
              <a:rPr lang="en-US" dirty="0" smtClean="0"/>
              <a:t>. </a:t>
            </a:r>
          </a:p>
          <a:p>
            <a:endParaRPr lang="en-US" dirty="0" smtClean="0"/>
          </a:p>
          <a:p>
            <a:r>
              <a:rPr lang="en-US" dirty="0" err="1" smtClean="0"/>
              <a:t>Vel</a:t>
            </a:r>
            <a:r>
              <a:rPr lang="en-US" dirty="0" smtClean="0"/>
              <a:t> </a:t>
            </a:r>
            <a:r>
              <a:rPr lang="en-US" dirty="0" err="1" smtClean="0"/>
              <a:t>harum</a:t>
            </a:r>
            <a:r>
              <a:rPr lang="en-US" dirty="0" smtClean="0"/>
              <a:t> </a:t>
            </a:r>
            <a:r>
              <a:rPr lang="en-US" dirty="0" err="1" smtClean="0"/>
              <a:t>facilisi</a:t>
            </a:r>
            <a:r>
              <a:rPr lang="en-US" dirty="0" smtClean="0"/>
              <a:t> </a:t>
            </a:r>
            <a:r>
              <a:rPr lang="en-US" dirty="0" err="1" smtClean="0"/>
              <a:t>quaerendum</a:t>
            </a:r>
            <a:r>
              <a:rPr lang="en-US" dirty="0" smtClean="0"/>
              <a:t> cu, pro </a:t>
            </a:r>
            <a:r>
              <a:rPr lang="en-US" dirty="0" err="1" smtClean="0"/>
              <a:t>timeam</a:t>
            </a:r>
            <a:r>
              <a:rPr lang="en-US" dirty="0" smtClean="0"/>
              <a:t> </a:t>
            </a:r>
            <a:r>
              <a:rPr lang="en-US" dirty="0" err="1" smtClean="0"/>
              <a:t>feugiat</a:t>
            </a:r>
            <a:r>
              <a:rPr lang="en-US" dirty="0" smtClean="0"/>
              <a:t> </a:t>
            </a:r>
            <a:r>
              <a:rPr lang="en-US" dirty="0" err="1" smtClean="0"/>
              <a:t>petentium</a:t>
            </a:r>
            <a:endParaRPr lang="en-US" dirty="0" smtClean="0"/>
          </a:p>
          <a:p>
            <a:endParaRPr lang="en-US" dirty="0" smtClean="0"/>
          </a:p>
          <a:p>
            <a:r>
              <a:rPr lang="en-US" dirty="0" smtClean="0"/>
              <a:t>Error </a:t>
            </a:r>
            <a:r>
              <a:rPr lang="en-US" dirty="0" err="1" smtClean="0"/>
              <a:t>viderer</a:t>
            </a:r>
            <a:r>
              <a:rPr lang="en-US" dirty="0" smtClean="0"/>
              <a:t> </a:t>
            </a:r>
            <a:r>
              <a:rPr lang="en-US" dirty="0" err="1" smtClean="0"/>
              <a:t>volumus</a:t>
            </a:r>
            <a:r>
              <a:rPr lang="en-US" dirty="0" smtClean="0"/>
              <a:t> </a:t>
            </a:r>
            <a:r>
              <a:rPr lang="en-US" dirty="0" err="1" smtClean="0"/>
              <a:t>nec</a:t>
            </a:r>
            <a:r>
              <a:rPr lang="en-US" dirty="0" smtClean="0"/>
              <a:t> an, </a:t>
            </a:r>
            <a:r>
              <a:rPr lang="en-US" dirty="0" err="1" smtClean="0"/>
              <a:t>vel</a:t>
            </a:r>
            <a:r>
              <a:rPr lang="en-US" dirty="0" smtClean="0"/>
              <a:t> </a:t>
            </a:r>
            <a:r>
              <a:rPr lang="en-US" dirty="0" err="1" smtClean="0"/>
              <a:t>idque</a:t>
            </a:r>
            <a:r>
              <a:rPr lang="en-US" dirty="0" smtClean="0"/>
              <a:t> option impetus </a:t>
            </a:r>
            <a:r>
              <a:rPr lang="en-US" dirty="0" err="1" smtClean="0"/>
              <a:t>eu</a:t>
            </a:r>
            <a:r>
              <a:rPr lang="en-US" dirty="0" smtClean="0"/>
              <a:t>. </a:t>
            </a:r>
            <a:r>
              <a:rPr lang="en-US" dirty="0" err="1" smtClean="0"/>
              <a:t>Illum</a:t>
            </a:r>
            <a:r>
              <a:rPr lang="en-US" dirty="0" smtClean="0"/>
              <a:t> </a:t>
            </a:r>
            <a:r>
              <a:rPr lang="en-US" dirty="0" err="1" smtClean="0"/>
              <a:t>atqui</a:t>
            </a:r>
            <a:r>
              <a:rPr lang="en-US" dirty="0" smtClean="0"/>
              <a:t> </a:t>
            </a:r>
            <a:r>
              <a:rPr lang="en-US" dirty="0" err="1" smtClean="0"/>
              <a:t>vulputate</a:t>
            </a:r>
            <a:r>
              <a:rPr lang="en-US" dirty="0" smtClean="0"/>
              <a:t> ea </a:t>
            </a:r>
            <a:r>
              <a:rPr lang="en-US" dirty="0" err="1" smtClean="0"/>
              <a:t>nam</a:t>
            </a:r>
            <a:r>
              <a:rPr lang="en-US" dirty="0" smtClean="0"/>
              <a:t>. At per </a:t>
            </a:r>
            <a:r>
              <a:rPr lang="en-US" dirty="0" err="1" smtClean="0"/>
              <a:t>sanctus</a:t>
            </a:r>
            <a:r>
              <a:rPr lang="en-US" dirty="0" smtClean="0"/>
              <a:t> </a:t>
            </a:r>
            <a:r>
              <a:rPr lang="en-US" dirty="0" err="1" smtClean="0"/>
              <a:t>disputando</a:t>
            </a:r>
            <a:r>
              <a:rPr lang="en-US" dirty="0" smtClean="0"/>
              <a:t>, </a:t>
            </a:r>
          </a:p>
          <a:p>
            <a:endParaRPr lang="en-US" dirty="0" smtClean="0"/>
          </a:p>
          <a:p>
            <a:r>
              <a:rPr lang="en-US" dirty="0" err="1" smtClean="0"/>
              <a:t>Zzril</a:t>
            </a:r>
            <a:r>
              <a:rPr lang="en-US" dirty="0" smtClean="0"/>
              <a:t> </a:t>
            </a:r>
            <a:r>
              <a:rPr lang="en-US" dirty="0" err="1" smtClean="0"/>
              <a:t>alterum</a:t>
            </a:r>
            <a:r>
              <a:rPr lang="en-US" dirty="0" smtClean="0"/>
              <a:t> </a:t>
            </a:r>
            <a:r>
              <a:rPr lang="en-US" dirty="0" err="1" smtClean="0"/>
              <a:t>erroribus</a:t>
            </a:r>
            <a:r>
              <a:rPr lang="en-US" dirty="0" smtClean="0"/>
              <a:t> has et, </a:t>
            </a:r>
            <a:r>
              <a:rPr lang="en-US" dirty="0" err="1" smtClean="0"/>
              <a:t>amet</a:t>
            </a:r>
            <a:r>
              <a:rPr lang="en-US" dirty="0" smtClean="0"/>
              <a:t> </a:t>
            </a:r>
            <a:r>
              <a:rPr lang="en-US" dirty="0" err="1" smtClean="0"/>
              <a:t>harum</a:t>
            </a:r>
            <a:r>
              <a:rPr lang="en-US" dirty="0" smtClean="0"/>
              <a:t> </a:t>
            </a:r>
            <a:r>
              <a:rPr lang="en-US" dirty="0" err="1" smtClean="0"/>
              <a:t>indoctum</a:t>
            </a:r>
            <a:r>
              <a:rPr lang="en-US" dirty="0" smtClean="0"/>
              <a:t> has cu, </a:t>
            </a:r>
            <a:endParaRPr lang="en-US" dirty="0"/>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Manager Bios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a:t>
            </a:r>
            <a:r>
              <a:rPr lang="en-US" b="1" dirty="0" smtClean="0"/>
              <a:t>Joe </a:t>
            </a:r>
            <a:r>
              <a:rPr lang="en-US" b="1" dirty="0" smtClean="0"/>
              <a:t>Manager </a:t>
            </a:r>
            <a:r>
              <a:rPr lang="en-US" dirty="0" smtClean="0"/>
              <a:t>– </a:t>
            </a:r>
            <a:r>
              <a:rPr lang="en-US" dirty="0" err="1" smtClean="0"/>
              <a:t>Eum</a:t>
            </a:r>
            <a:r>
              <a:rPr lang="en-US" dirty="0" smtClean="0"/>
              <a:t> </a:t>
            </a:r>
            <a:r>
              <a:rPr lang="en-US" dirty="0" err="1" smtClean="0"/>
              <a:t>elit</a:t>
            </a:r>
            <a:r>
              <a:rPr lang="en-US" dirty="0" smtClean="0"/>
              <a:t> </a:t>
            </a:r>
            <a:r>
              <a:rPr lang="en-US" dirty="0" err="1" smtClean="0"/>
              <a:t>mutat</a:t>
            </a:r>
            <a:r>
              <a:rPr lang="en-US" dirty="0" smtClean="0"/>
              <a:t> </a:t>
            </a:r>
            <a:r>
              <a:rPr lang="en-US" dirty="0" err="1" smtClean="0"/>
              <a:t>facilisi</a:t>
            </a:r>
            <a:r>
              <a:rPr lang="en-US" dirty="0" smtClean="0"/>
              <a:t> </a:t>
            </a:r>
            <a:r>
              <a:rPr lang="en-US" dirty="0" err="1" smtClean="0"/>
              <a:t>te</a:t>
            </a:r>
            <a:r>
              <a:rPr lang="en-US" dirty="0" smtClean="0"/>
              <a:t>, </a:t>
            </a:r>
            <a:r>
              <a:rPr lang="en-US" dirty="0" err="1" smtClean="0"/>
              <a:t>est</a:t>
            </a:r>
            <a:r>
              <a:rPr lang="en-US" dirty="0" smtClean="0"/>
              <a:t> ea </a:t>
            </a:r>
            <a:r>
              <a:rPr lang="en-US" dirty="0" err="1" smtClean="0"/>
              <a:t>mazim</a:t>
            </a:r>
            <a:r>
              <a:rPr lang="en-US" dirty="0" smtClean="0"/>
              <a:t> </a:t>
            </a:r>
            <a:r>
              <a:rPr lang="en-US" dirty="0" err="1" smtClean="0"/>
              <a:t>invenire</a:t>
            </a:r>
            <a:r>
              <a:rPr lang="en-US" dirty="0" smtClean="0"/>
              <a:t> </a:t>
            </a:r>
            <a:r>
              <a:rPr lang="en-US" dirty="0" err="1" smtClean="0"/>
              <a:t>percipitur</a:t>
            </a:r>
            <a:r>
              <a:rPr lang="en-US" dirty="0" smtClean="0"/>
              <a:t>. Mundi </a:t>
            </a:r>
            <a:r>
              <a:rPr lang="en-US" dirty="0" err="1" smtClean="0"/>
              <a:t>temporibus</a:t>
            </a:r>
            <a:r>
              <a:rPr lang="en-US" dirty="0" smtClean="0"/>
              <a:t> </a:t>
            </a:r>
            <a:r>
              <a:rPr lang="en-US" dirty="0" err="1" smtClean="0"/>
              <a:t>dissentiet</a:t>
            </a:r>
            <a:r>
              <a:rPr lang="en-US" dirty="0" smtClean="0"/>
              <a:t> duo cu, </a:t>
            </a:r>
            <a:r>
              <a:rPr lang="en-US" dirty="0" err="1" smtClean="0"/>
              <a:t>alienum</a:t>
            </a:r>
            <a:r>
              <a:rPr lang="en-US" dirty="0" smtClean="0"/>
              <a:t> </a:t>
            </a:r>
            <a:r>
              <a:rPr lang="en-US" dirty="0" err="1" smtClean="0"/>
              <a:t>recusabo</a:t>
            </a:r>
            <a:r>
              <a:rPr lang="en-US" dirty="0" smtClean="0"/>
              <a:t> </a:t>
            </a:r>
            <a:r>
              <a:rPr lang="en-US" dirty="0" err="1" smtClean="0"/>
              <a:t>prodesset</a:t>
            </a:r>
            <a:r>
              <a:rPr lang="en-US" dirty="0" smtClean="0"/>
              <a:t> has at. Ad </a:t>
            </a:r>
            <a:r>
              <a:rPr lang="en-US" dirty="0" err="1" smtClean="0"/>
              <a:t>mazim</a:t>
            </a:r>
            <a:r>
              <a:rPr lang="en-US" dirty="0" smtClean="0"/>
              <a:t> </a:t>
            </a:r>
            <a:r>
              <a:rPr lang="en-US" dirty="0" err="1" smtClean="0"/>
              <a:t>signiferumque</a:t>
            </a:r>
            <a:r>
              <a:rPr lang="en-US" dirty="0" smtClean="0"/>
              <a:t> </a:t>
            </a:r>
            <a:r>
              <a:rPr lang="en-US" dirty="0" err="1" smtClean="0"/>
              <a:t>eos</a:t>
            </a:r>
            <a:r>
              <a:rPr lang="en-US" dirty="0" smtClean="0"/>
              <a:t>, </a:t>
            </a:r>
            <a:r>
              <a:rPr lang="en-US" dirty="0" err="1" smtClean="0"/>
              <a:t>usu</a:t>
            </a:r>
            <a:r>
              <a:rPr lang="en-US" dirty="0" smtClean="0"/>
              <a:t> </a:t>
            </a:r>
            <a:r>
              <a:rPr lang="en-US" dirty="0" err="1" smtClean="0"/>
              <a:t>falli</a:t>
            </a:r>
            <a:r>
              <a:rPr lang="en-US" dirty="0" smtClean="0"/>
              <a:t> </a:t>
            </a:r>
            <a:r>
              <a:rPr lang="en-US" dirty="0" err="1" smtClean="0"/>
              <a:t>verear</a:t>
            </a:r>
            <a:r>
              <a:rPr lang="en-US" dirty="0" smtClean="0"/>
              <a:t> </a:t>
            </a:r>
            <a:r>
              <a:rPr lang="en-US" dirty="0" err="1" smtClean="0"/>
              <a:t>dolorum</a:t>
            </a:r>
            <a:r>
              <a:rPr lang="en-US" dirty="0" smtClean="0"/>
              <a:t> in, quo in </a:t>
            </a:r>
            <a:r>
              <a:rPr lang="en-US" dirty="0" err="1" smtClean="0"/>
              <a:t>lorem</a:t>
            </a:r>
            <a:r>
              <a:rPr lang="en-US" dirty="0" smtClean="0"/>
              <a:t> </a:t>
            </a:r>
            <a:r>
              <a:rPr lang="en-US" dirty="0" err="1" smtClean="0"/>
              <a:t>cetero</a:t>
            </a:r>
            <a:r>
              <a:rPr lang="en-US" dirty="0" smtClean="0"/>
              <a:t> </a:t>
            </a:r>
            <a:r>
              <a:rPr lang="en-US" dirty="0" err="1" smtClean="0"/>
              <a:t>accumsan</a:t>
            </a:r>
            <a:r>
              <a:rPr lang="en-US" dirty="0" smtClean="0"/>
              <a:t>. </a:t>
            </a:r>
            <a:r>
              <a:rPr lang="en-US" dirty="0" err="1" smtClean="0"/>
              <a:t>Vel</a:t>
            </a:r>
            <a:r>
              <a:rPr lang="en-US" dirty="0" smtClean="0"/>
              <a:t> </a:t>
            </a:r>
            <a:r>
              <a:rPr lang="en-US" dirty="0" err="1" smtClean="0"/>
              <a:t>enim</a:t>
            </a:r>
            <a:r>
              <a:rPr lang="en-US" dirty="0" smtClean="0"/>
              <a:t> </a:t>
            </a:r>
            <a:r>
              <a:rPr lang="en-US" dirty="0" err="1" smtClean="0"/>
              <a:t>inimicus</a:t>
            </a:r>
            <a:r>
              <a:rPr lang="en-US" dirty="0" smtClean="0"/>
              <a:t> </a:t>
            </a:r>
            <a:r>
              <a:rPr lang="en-US" dirty="0" err="1" smtClean="0"/>
              <a:t>urbanitas</a:t>
            </a:r>
            <a:r>
              <a:rPr lang="en-US" dirty="0" smtClean="0"/>
              <a:t> </a:t>
            </a:r>
            <a:r>
              <a:rPr lang="en-US" dirty="0" err="1" smtClean="0"/>
              <a:t>eu</a:t>
            </a:r>
            <a:r>
              <a:rPr lang="en-US" dirty="0" smtClean="0"/>
              <a:t>. </a:t>
            </a:r>
            <a:r>
              <a:rPr lang="en-US" dirty="0" err="1" smtClean="0"/>
              <a:t>Vix</a:t>
            </a:r>
            <a:r>
              <a:rPr lang="en-US" dirty="0" smtClean="0"/>
              <a:t> posse </a:t>
            </a:r>
            <a:r>
              <a:rPr lang="en-US" dirty="0" err="1" smtClean="0"/>
              <a:t>oratio</a:t>
            </a:r>
            <a:r>
              <a:rPr lang="en-US" dirty="0" smtClean="0"/>
              <a:t> </a:t>
            </a:r>
            <a:r>
              <a:rPr lang="en-US" dirty="0" err="1" smtClean="0"/>
              <a:t>deserunt</a:t>
            </a:r>
            <a:r>
              <a:rPr lang="en-US" dirty="0" smtClean="0"/>
              <a:t> </a:t>
            </a:r>
            <a:r>
              <a:rPr lang="en-US" dirty="0" err="1" smtClean="0"/>
              <a:t>ei</a:t>
            </a:r>
            <a:r>
              <a:rPr lang="en-US" dirty="0" smtClean="0"/>
              <a:t>. </a:t>
            </a:r>
            <a:r>
              <a:rPr lang="en-US" dirty="0" err="1" smtClean="0"/>
              <a:t>Laudem</a:t>
            </a:r>
            <a:r>
              <a:rPr lang="en-US" dirty="0" smtClean="0"/>
              <a:t> </a:t>
            </a:r>
            <a:r>
              <a:rPr lang="en-US" dirty="0" err="1" smtClean="0"/>
              <a:t>aliquyam</a:t>
            </a:r>
            <a:r>
              <a:rPr lang="en-US" dirty="0" smtClean="0"/>
              <a:t> </a:t>
            </a:r>
            <a:r>
              <a:rPr lang="en-US" dirty="0" err="1" smtClean="0"/>
              <a:t>partiendo</a:t>
            </a:r>
            <a:r>
              <a:rPr lang="en-US" dirty="0" smtClean="0"/>
              <a:t> duo </a:t>
            </a:r>
            <a:r>
              <a:rPr lang="en-US" dirty="0" err="1" smtClean="0"/>
              <a:t>eu</a:t>
            </a:r>
            <a:r>
              <a:rPr lang="en-US" dirty="0" smtClean="0"/>
              <a:t>. Nam </a:t>
            </a:r>
            <a:r>
              <a:rPr lang="en-US" dirty="0" err="1" smtClean="0"/>
              <a:t>urbanitas</a:t>
            </a:r>
            <a:r>
              <a:rPr lang="en-US" dirty="0" smtClean="0"/>
              <a:t> </a:t>
            </a:r>
            <a:r>
              <a:rPr lang="en-US" dirty="0" err="1" smtClean="0"/>
              <a:t>omnes</a:t>
            </a:r>
            <a:r>
              <a:rPr lang="en-US" dirty="0" smtClean="0"/>
              <a:t> </a:t>
            </a:r>
            <a:r>
              <a:rPr lang="en-US" dirty="0" err="1" smtClean="0"/>
              <a:t>vituperatoribus</a:t>
            </a:r>
            <a:r>
              <a:rPr lang="en-US" dirty="0" smtClean="0"/>
              <a:t> id, vim ad </a:t>
            </a:r>
            <a:r>
              <a:rPr lang="en-US" dirty="0" err="1" smtClean="0"/>
              <a:t>molestie</a:t>
            </a:r>
            <a:r>
              <a:rPr lang="en-US" dirty="0" smtClean="0"/>
              <a:t> </a:t>
            </a:r>
            <a:r>
              <a:rPr lang="en-US" dirty="0" err="1" smtClean="0"/>
              <a:t>pertinax</a:t>
            </a:r>
            <a:r>
              <a:rPr lang="en-US" dirty="0" smtClean="0"/>
              <a:t> </a:t>
            </a:r>
            <a:r>
              <a:rPr lang="en-US" dirty="0" err="1" smtClean="0"/>
              <a:t>incorrupte</a:t>
            </a:r>
            <a:r>
              <a:rPr lang="en-US" dirty="0" smtClean="0"/>
              <a:t>, an facer </a:t>
            </a:r>
            <a:r>
              <a:rPr lang="en-US" dirty="0" err="1" smtClean="0"/>
              <a:t>volutpat</a:t>
            </a:r>
            <a:r>
              <a:rPr lang="en-US" dirty="0" smtClean="0"/>
              <a:t> quo.</a:t>
            </a:r>
          </a:p>
          <a:p>
            <a:pPr>
              <a:buNone/>
            </a:pPr>
            <a:endParaRPr lang="en-US" dirty="0" smtClean="0"/>
          </a:p>
          <a:p>
            <a:pPr>
              <a:buNone/>
            </a:pPr>
            <a:r>
              <a:rPr lang="en-US" dirty="0" smtClean="0"/>
              <a:t>	</a:t>
            </a:r>
            <a:r>
              <a:rPr lang="en-US" b="1" dirty="0" smtClean="0"/>
              <a:t>Billy Manager </a:t>
            </a:r>
            <a:r>
              <a:rPr lang="en-US" dirty="0" smtClean="0"/>
              <a:t>–</a:t>
            </a:r>
            <a:r>
              <a:rPr lang="en-US" dirty="0" smtClean="0"/>
              <a:t> </a:t>
            </a:r>
            <a:r>
              <a:rPr lang="en-US" dirty="0" err="1" smtClean="0"/>
              <a:t>Vel</a:t>
            </a:r>
            <a:r>
              <a:rPr lang="en-US" dirty="0" smtClean="0"/>
              <a:t> </a:t>
            </a:r>
            <a:r>
              <a:rPr lang="en-US" dirty="0" err="1" smtClean="0"/>
              <a:t>harum</a:t>
            </a:r>
            <a:r>
              <a:rPr lang="en-US" dirty="0" smtClean="0"/>
              <a:t> </a:t>
            </a:r>
            <a:r>
              <a:rPr lang="en-US" dirty="0" err="1" smtClean="0"/>
              <a:t>facilisi</a:t>
            </a:r>
            <a:r>
              <a:rPr lang="en-US" dirty="0" smtClean="0"/>
              <a:t> </a:t>
            </a:r>
            <a:r>
              <a:rPr lang="en-US" dirty="0" err="1" smtClean="0"/>
              <a:t>quaerendum</a:t>
            </a:r>
            <a:r>
              <a:rPr lang="en-US" dirty="0" smtClean="0"/>
              <a:t> cu, pro </a:t>
            </a:r>
            <a:r>
              <a:rPr lang="en-US" dirty="0" err="1" smtClean="0"/>
              <a:t>timeam</a:t>
            </a:r>
            <a:r>
              <a:rPr lang="en-US" dirty="0" smtClean="0"/>
              <a:t> </a:t>
            </a:r>
            <a:r>
              <a:rPr lang="en-US" dirty="0" err="1" smtClean="0"/>
              <a:t>feugiat</a:t>
            </a:r>
            <a:r>
              <a:rPr lang="en-US" dirty="0" smtClean="0"/>
              <a:t> </a:t>
            </a:r>
            <a:r>
              <a:rPr lang="en-US" dirty="0" err="1" smtClean="0"/>
              <a:t>petentium</a:t>
            </a:r>
            <a:r>
              <a:rPr lang="en-US" dirty="0" smtClean="0"/>
              <a:t> in. </a:t>
            </a:r>
            <a:r>
              <a:rPr lang="en-US" dirty="0" err="1" smtClean="0"/>
              <a:t>Quot</a:t>
            </a:r>
            <a:r>
              <a:rPr lang="en-US" dirty="0" smtClean="0"/>
              <a:t> </a:t>
            </a:r>
            <a:r>
              <a:rPr lang="en-US" dirty="0" err="1" smtClean="0"/>
              <a:t>dignissim</a:t>
            </a:r>
            <a:r>
              <a:rPr lang="en-US" dirty="0" smtClean="0"/>
              <a:t> </a:t>
            </a:r>
            <a:r>
              <a:rPr lang="en-US" dirty="0" err="1" smtClean="0"/>
              <a:t>inciderint</a:t>
            </a:r>
            <a:r>
              <a:rPr lang="en-US" dirty="0" smtClean="0"/>
              <a:t> </a:t>
            </a:r>
            <a:r>
              <a:rPr lang="en-US" dirty="0" err="1" smtClean="0"/>
              <a:t>ius</a:t>
            </a:r>
            <a:r>
              <a:rPr lang="en-US" dirty="0" smtClean="0"/>
              <a:t> id, in </a:t>
            </a:r>
            <a:r>
              <a:rPr lang="en-US" dirty="0" err="1" smtClean="0"/>
              <a:t>eum</a:t>
            </a:r>
            <a:r>
              <a:rPr lang="en-US" dirty="0" smtClean="0"/>
              <a:t> </a:t>
            </a:r>
            <a:r>
              <a:rPr lang="en-US" dirty="0" err="1" smtClean="0"/>
              <a:t>mentitum</a:t>
            </a:r>
            <a:r>
              <a:rPr lang="en-US" dirty="0" smtClean="0"/>
              <a:t> </a:t>
            </a:r>
            <a:r>
              <a:rPr lang="en-US" dirty="0" err="1" smtClean="0"/>
              <a:t>mediocrem</a:t>
            </a:r>
            <a:r>
              <a:rPr lang="en-US" dirty="0" smtClean="0"/>
              <a:t> </a:t>
            </a:r>
            <a:r>
              <a:rPr lang="en-US" dirty="0" err="1" smtClean="0"/>
              <a:t>dissentiunt</a:t>
            </a:r>
            <a:r>
              <a:rPr lang="en-US" dirty="0" smtClean="0"/>
              <a:t>, </a:t>
            </a:r>
            <a:r>
              <a:rPr lang="en-US" dirty="0" err="1" smtClean="0"/>
              <a:t>idque</a:t>
            </a:r>
            <a:r>
              <a:rPr lang="en-US" dirty="0" smtClean="0"/>
              <a:t> </a:t>
            </a:r>
            <a:r>
              <a:rPr lang="en-US" dirty="0" err="1" smtClean="0"/>
              <a:t>appellantur</a:t>
            </a:r>
            <a:r>
              <a:rPr lang="en-US" dirty="0" smtClean="0"/>
              <a:t> duo in. </a:t>
            </a:r>
            <a:r>
              <a:rPr lang="en-US" dirty="0" err="1" smtClean="0"/>
              <a:t>Assum</a:t>
            </a:r>
            <a:r>
              <a:rPr lang="en-US" dirty="0" smtClean="0"/>
              <a:t> </a:t>
            </a:r>
            <a:r>
              <a:rPr lang="en-US" dirty="0" err="1" smtClean="0"/>
              <a:t>oratio</a:t>
            </a:r>
            <a:r>
              <a:rPr lang="en-US" dirty="0" smtClean="0"/>
              <a:t> </a:t>
            </a:r>
            <a:r>
              <a:rPr lang="en-US" dirty="0" err="1" smtClean="0"/>
              <a:t>civibus</a:t>
            </a:r>
            <a:r>
              <a:rPr lang="en-US" dirty="0" smtClean="0"/>
              <a:t> ne cum, </a:t>
            </a:r>
            <a:r>
              <a:rPr lang="en-US" dirty="0" err="1" smtClean="0"/>
              <a:t>sed</a:t>
            </a:r>
            <a:r>
              <a:rPr lang="en-US" dirty="0" smtClean="0"/>
              <a:t> at </a:t>
            </a:r>
            <a:r>
              <a:rPr lang="en-US" dirty="0" err="1" smtClean="0"/>
              <a:t>nonummy</a:t>
            </a:r>
            <a:r>
              <a:rPr lang="en-US" dirty="0" smtClean="0"/>
              <a:t> </a:t>
            </a:r>
            <a:r>
              <a:rPr lang="en-US" dirty="0" err="1" smtClean="0"/>
              <a:t>dolores</a:t>
            </a:r>
            <a:r>
              <a:rPr lang="en-US" dirty="0" smtClean="0"/>
              <a:t> </a:t>
            </a:r>
            <a:r>
              <a:rPr lang="en-US" dirty="0" err="1" smtClean="0"/>
              <a:t>gubergren</a:t>
            </a:r>
            <a:r>
              <a:rPr lang="en-US" dirty="0" smtClean="0"/>
              <a:t>. Ad qui error </a:t>
            </a:r>
            <a:r>
              <a:rPr lang="en-US" dirty="0" err="1" smtClean="0"/>
              <a:t>aeterno</a:t>
            </a:r>
            <a:r>
              <a:rPr lang="en-US" dirty="0" smtClean="0"/>
              <a:t> </a:t>
            </a:r>
            <a:r>
              <a:rPr lang="en-US" dirty="0" err="1" smtClean="0"/>
              <a:t>persequeris</a:t>
            </a:r>
            <a:r>
              <a:rPr lang="en-US" dirty="0" smtClean="0"/>
              <a:t>, ne vim error </a:t>
            </a:r>
            <a:r>
              <a:rPr lang="en-US" dirty="0" err="1" smtClean="0"/>
              <a:t>probatus</a:t>
            </a:r>
            <a:r>
              <a:rPr lang="en-US" dirty="0" smtClean="0"/>
              <a:t> postulant. </a:t>
            </a:r>
            <a:r>
              <a:rPr lang="en-US" dirty="0" err="1" smtClean="0"/>
              <a:t>Dolorem</a:t>
            </a:r>
            <a:r>
              <a:rPr lang="en-US" dirty="0" smtClean="0"/>
              <a:t> </a:t>
            </a:r>
            <a:r>
              <a:rPr lang="en-US" dirty="0" err="1" smtClean="0"/>
              <a:t>omittantur</a:t>
            </a:r>
            <a:r>
              <a:rPr lang="en-US" dirty="0" smtClean="0"/>
              <a:t> id </a:t>
            </a:r>
            <a:r>
              <a:rPr lang="en-US" dirty="0" err="1" smtClean="0"/>
              <a:t>pri</a:t>
            </a:r>
            <a:r>
              <a:rPr lang="en-US" dirty="0" smtClean="0"/>
              <a:t>, </a:t>
            </a:r>
            <a:r>
              <a:rPr lang="en-US" dirty="0" err="1" smtClean="0"/>
              <a:t>eu</a:t>
            </a:r>
            <a:r>
              <a:rPr lang="en-US" dirty="0" smtClean="0"/>
              <a:t> </a:t>
            </a:r>
            <a:r>
              <a:rPr lang="en-US" dirty="0" err="1" smtClean="0"/>
              <a:t>mel</a:t>
            </a:r>
            <a:r>
              <a:rPr lang="en-US" dirty="0" smtClean="0"/>
              <a:t> </a:t>
            </a:r>
            <a:r>
              <a:rPr lang="en-US" dirty="0" err="1" smtClean="0"/>
              <a:t>nisl</a:t>
            </a:r>
            <a:r>
              <a:rPr lang="en-US" dirty="0" smtClean="0"/>
              <a:t> </a:t>
            </a:r>
            <a:r>
              <a:rPr lang="en-US" dirty="0" err="1" smtClean="0"/>
              <a:t>explicari</a:t>
            </a:r>
            <a:r>
              <a:rPr lang="en-US" dirty="0" smtClean="0"/>
              <a:t>. </a:t>
            </a:r>
            <a:r>
              <a:rPr lang="en-US" dirty="0" err="1" smtClean="0"/>
              <a:t>Eam</a:t>
            </a:r>
            <a:r>
              <a:rPr lang="en-US" dirty="0" smtClean="0"/>
              <a:t> </a:t>
            </a:r>
            <a:r>
              <a:rPr lang="en-US" dirty="0" err="1" smtClean="0"/>
              <a:t>eius</a:t>
            </a:r>
            <a:r>
              <a:rPr lang="en-US" dirty="0" smtClean="0"/>
              <a:t> </a:t>
            </a:r>
            <a:r>
              <a:rPr lang="en-US" dirty="0" err="1" smtClean="0"/>
              <a:t>phaedrum</a:t>
            </a:r>
            <a:r>
              <a:rPr lang="en-US" dirty="0" smtClean="0"/>
              <a:t> an, id sumo </a:t>
            </a:r>
            <a:r>
              <a:rPr lang="en-US" dirty="0" err="1" smtClean="0"/>
              <a:t>quando</a:t>
            </a:r>
            <a:r>
              <a:rPr lang="en-US" dirty="0" smtClean="0"/>
              <a:t> </a:t>
            </a:r>
            <a:r>
              <a:rPr lang="en-US" dirty="0" err="1" smtClean="0"/>
              <a:t>iudicabit</a:t>
            </a:r>
            <a:r>
              <a:rPr lang="en-US" dirty="0" smtClean="0"/>
              <a:t> qui.</a:t>
            </a:r>
          </a:p>
          <a:p>
            <a:pPr>
              <a:buNone/>
            </a:pPr>
            <a:endParaRPr lang="en-US" dirty="0"/>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Key Investment Terms</a:t>
            </a:r>
            <a:endParaRPr lang="en-US" dirty="0"/>
          </a:p>
        </p:txBody>
      </p:sp>
      <p:graphicFrame>
        <p:nvGraphicFramePr>
          <p:cNvPr id="4" name="Content Placeholder 3"/>
          <p:cNvGraphicFramePr>
            <a:graphicFrameLocks noGrp="1"/>
          </p:cNvGraphicFramePr>
          <p:nvPr>
            <p:ph idx="1"/>
          </p:nvPr>
        </p:nvGraphicFramePr>
        <p:xfrm>
          <a:off x="457200" y="1447800"/>
          <a:ext cx="8229600" cy="482092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dirty="0" smtClean="0"/>
                        <a:t>Fund</a:t>
                      </a:r>
                      <a:endParaRPr lang="en-US" dirty="0"/>
                    </a:p>
                  </a:txBody>
                  <a:tcPr/>
                </a:tc>
                <a:tc>
                  <a:txBody>
                    <a:bodyPr/>
                    <a:lstStyle/>
                    <a:p>
                      <a:r>
                        <a:rPr lang="en-US" dirty="0" smtClean="0"/>
                        <a:t>XYZ Opportunities Fund, L.P.</a:t>
                      </a:r>
                      <a:endParaRPr lang="en-US" dirty="0"/>
                    </a:p>
                  </a:txBody>
                  <a:tcPr/>
                </a:tc>
              </a:tr>
              <a:tr h="370840">
                <a:tc>
                  <a:txBody>
                    <a:bodyPr/>
                    <a:lstStyle/>
                    <a:p>
                      <a:r>
                        <a:rPr lang="en-US" dirty="0" smtClean="0"/>
                        <a:t>Management Company</a:t>
                      </a:r>
                      <a:endParaRPr lang="en-US" dirty="0"/>
                    </a:p>
                  </a:txBody>
                  <a:tcPr/>
                </a:tc>
                <a:tc>
                  <a:txBody>
                    <a:bodyPr/>
                    <a:lstStyle/>
                    <a:p>
                      <a:r>
                        <a:rPr lang="en-US" dirty="0" smtClean="0"/>
                        <a:t>XYZ</a:t>
                      </a:r>
                      <a:r>
                        <a:rPr lang="en-US" baseline="0" dirty="0" smtClean="0"/>
                        <a:t> Capital Management, LLC</a:t>
                      </a:r>
                      <a:endParaRPr lang="en-US" dirty="0"/>
                    </a:p>
                  </a:txBody>
                  <a:tcPr/>
                </a:tc>
              </a:tr>
              <a:tr h="370840">
                <a:tc>
                  <a:txBody>
                    <a:bodyPr/>
                    <a:lstStyle/>
                    <a:p>
                      <a:r>
                        <a:rPr lang="en-US" dirty="0" smtClean="0"/>
                        <a:t>Eligible Investors</a:t>
                      </a:r>
                      <a:endParaRPr lang="en-US" dirty="0"/>
                    </a:p>
                  </a:txBody>
                  <a:tcPr/>
                </a:tc>
                <a:tc>
                  <a:txBody>
                    <a:bodyPr/>
                    <a:lstStyle/>
                    <a:p>
                      <a:r>
                        <a:rPr lang="en-US" dirty="0" smtClean="0"/>
                        <a:t>Qualified Clients</a:t>
                      </a:r>
                      <a:endParaRPr lang="en-US" dirty="0"/>
                    </a:p>
                  </a:txBody>
                  <a:tcPr/>
                </a:tc>
              </a:tr>
              <a:tr h="370840">
                <a:tc>
                  <a:txBody>
                    <a:bodyPr/>
                    <a:lstStyle/>
                    <a:p>
                      <a:r>
                        <a:rPr lang="en-US" dirty="0" smtClean="0"/>
                        <a:t>Minimum Investment</a:t>
                      </a:r>
                      <a:endParaRPr lang="en-US" dirty="0"/>
                    </a:p>
                  </a:txBody>
                  <a:tcPr/>
                </a:tc>
                <a:tc>
                  <a:txBody>
                    <a:bodyPr/>
                    <a:lstStyle/>
                    <a:p>
                      <a:r>
                        <a:rPr lang="en-US" dirty="0" smtClean="0"/>
                        <a:t>$100,000</a:t>
                      </a:r>
                      <a:endParaRPr lang="en-US" dirty="0"/>
                    </a:p>
                  </a:txBody>
                  <a:tcPr/>
                </a:tc>
              </a:tr>
              <a:tr h="370840">
                <a:tc>
                  <a:txBody>
                    <a:bodyPr/>
                    <a:lstStyle/>
                    <a:p>
                      <a:r>
                        <a:rPr lang="en-US" dirty="0" smtClean="0"/>
                        <a:t>Contributions</a:t>
                      </a:r>
                      <a:endParaRPr lang="en-US" dirty="0"/>
                    </a:p>
                  </a:txBody>
                  <a:tcPr/>
                </a:tc>
                <a:tc>
                  <a:txBody>
                    <a:bodyPr/>
                    <a:lstStyle/>
                    <a:p>
                      <a:r>
                        <a:rPr lang="en-US" dirty="0" smtClean="0"/>
                        <a:t>Monthly</a:t>
                      </a:r>
                      <a:endParaRPr lang="en-US" dirty="0"/>
                    </a:p>
                  </a:txBody>
                  <a:tcPr/>
                </a:tc>
              </a:tr>
              <a:tr h="370840">
                <a:tc>
                  <a:txBody>
                    <a:bodyPr/>
                    <a:lstStyle/>
                    <a:p>
                      <a:r>
                        <a:rPr lang="en-US" dirty="0" smtClean="0"/>
                        <a:t>Redemptions</a:t>
                      </a:r>
                      <a:endParaRPr lang="en-US" dirty="0"/>
                    </a:p>
                  </a:txBody>
                  <a:tcPr/>
                </a:tc>
                <a:tc>
                  <a:txBody>
                    <a:bodyPr/>
                    <a:lstStyle/>
                    <a:p>
                      <a:r>
                        <a:rPr lang="en-US" dirty="0" smtClean="0"/>
                        <a:t>Quarterly</a:t>
                      </a:r>
                      <a:endParaRPr lang="en-US" dirty="0"/>
                    </a:p>
                  </a:txBody>
                  <a:tcPr/>
                </a:tc>
              </a:tr>
              <a:tr h="370840">
                <a:tc>
                  <a:txBody>
                    <a:bodyPr/>
                    <a:lstStyle/>
                    <a:p>
                      <a:r>
                        <a:rPr lang="en-US" dirty="0" smtClean="0"/>
                        <a:t>Lock-up</a:t>
                      </a:r>
                      <a:endParaRPr lang="en-US" dirty="0"/>
                    </a:p>
                  </a:txBody>
                  <a:tcPr/>
                </a:tc>
                <a:tc>
                  <a:txBody>
                    <a:bodyPr/>
                    <a:lstStyle/>
                    <a:p>
                      <a:r>
                        <a:rPr lang="en-US" dirty="0" smtClean="0"/>
                        <a:t>6 Months</a:t>
                      </a:r>
                      <a:endParaRPr lang="en-US" dirty="0"/>
                    </a:p>
                  </a:txBody>
                  <a:tcPr/>
                </a:tc>
              </a:tr>
              <a:tr h="370840">
                <a:tc>
                  <a:txBody>
                    <a:bodyPr/>
                    <a:lstStyle/>
                    <a:p>
                      <a:r>
                        <a:rPr lang="en-US" dirty="0" smtClean="0"/>
                        <a:t>Management Fee</a:t>
                      </a:r>
                      <a:endParaRPr lang="en-US" dirty="0"/>
                    </a:p>
                  </a:txBody>
                  <a:tcPr/>
                </a:tc>
                <a:tc>
                  <a:txBody>
                    <a:bodyPr/>
                    <a:lstStyle/>
                    <a:p>
                      <a:r>
                        <a:rPr lang="en-US" dirty="0" smtClean="0"/>
                        <a:t>1%</a:t>
                      </a:r>
                      <a:endParaRPr lang="en-US" dirty="0"/>
                    </a:p>
                  </a:txBody>
                  <a:tcPr/>
                </a:tc>
              </a:tr>
              <a:tr h="370840">
                <a:tc>
                  <a:txBody>
                    <a:bodyPr/>
                    <a:lstStyle/>
                    <a:p>
                      <a:r>
                        <a:rPr lang="en-US" dirty="0" smtClean="0"/>
                        <a:t>Performance Fee</a:t>
                      </a:r>
                      <a:endParaRPr lang="en-US" dirty="0"/>
                    </a:p>
                  </a:txBody>
                  <a:tcPr/>
                </a:tc>
                <a:tc>
                  <a:txBody>
                    <a:bodyPr/>
                    <a:lstStyle/>
                    <a:p>
                      <a:r>
                        <a:rPr lang="en-US" dirty="0" smtClean="0"/>
                        <a:t>20%</a:t>
                      </a:r>
                      <a:endParaRPr lang="en-US" dirty="0"/>
                    </a:p>
                  </a:txBody>
                  <a:tcPr/>
                </a:tc>
              </a:tr>
              <a:tr h="370840">
                <a:tc>
                  <a:txBody>
                    <a:bodyPr/>
                    <a:lstStyle/>
                    <a:p>
                      <a:r>
                        <a:rPr lang="en-US" dirty="0" smtClean="0"/>
                        <a:t>Lawyer</a:t>
                      </a:r>
                      <a:endParaRPr lang="en-US" dirty="0"/>
                    </a:p>
                  </a:txBody>
                  <a:tcPr/>
                </a:tc>
                <a:tc>
                  <a:txBody>
                    <a:bodyPr/>
                    <a:lstStyle/>
                    <a:p>
                      <a:r>
                        <a:rPr lang="en-US" dirty="0" smtClean="0"/>
                        <a:t>Hedge Fund Law Blog</a:t>
                      </a:r>
                      <a:endParaRPr lang="en-US" dirty="0"/>
                    </a:p>
                  </a:txBody>
                  <a:tcPr/>
                </a:tc>
              </a:tr>
              <a:tr h="370840">
                <a:tc>
                  <a:txBody>
                    <a:bodyPr/>
                    <a:lstStyle/>
                    <a:p>
                      <a:r>
                        <a:rPr lang="en-US" dirty="0" smtClean="0"/>
                        <a:t>Administrator</a:t>
                      </a:r>
                      <a:endParaRPr lang="en-US" dirty="0"/>
                    </a:p>
                  </a:txBody>
                  <a:tcPr/>
                </a:tc>
                <a:tc>
                  <a:txBody>
                    <a:bodyPr/>
                    <a:lstStyle/>
                    <a:p>
                      <a:r>
                        <a:rPr lang="en-US" dirty="0" smtClean="0"/>
                        <a:t>Admin Firm</a:t>
                      </a:r>
                      <a:endParaRPr lang="en-US" dirty="0"/>
                    </a:p>
                  </a:txBody>
                  <a:tcPr/>
                </a:tc>
              </a:tr>
              <a:tr h="370840">
                <a:tc>
                  <a:txBody>
                    <a:bodyPr/>
                    <a:lstStyle/>
                    <a:p>
                      <a:r>
                        <a:rPr lang="en-US" dirty="0" smtClean="0"/>
                        <a:t>Auditor</a:t>
                      </a:r>
                      <a:endParaRPr lang="en-US" dirty="0"/>
                    </a:p>
                  </a:txBody>
                  <a:tcPr/>
                </a:tc>
                <a:tc>
                  <a:txBody>
                    <a:bodyPr/>
                    <a:lstStyle/>
                    <a:p>
                      <a:r>
                        <a:rPr lang="en-US" dirty="0" smtClean="0"/>
                        <a:t>Audit Firm</a:t>
                      </a:r>
                      <a:endParaRPr lang="en-US" dirty="0"/>
                    </a:p>
                  </a:txBody>
                  <a:tcPr/>
                </a:tc>
              </a:tr>
              <a:tr h="370840">
                <a:tc>
                  <a:txBody>
                    <a:bodyPr/>
                    <a:lstStyle/>
                    <a:p>
                      <a:r>
                        <a:rPr lang="en-US" dirty="0" smtClean="0"/>
                        <a:t>Prime Broker</a:t>
                      </a:r>
                      <a:endParaRPr lang="en-US" dirty="0"/>
                    </a:p>
                  </a:txBody>
                  <a:tcPr/>
                </a:tc>
                <a:tc>
                  <a:txBody>
                    <a:bodyPr/>
                    <a:lstStyle/>
                    <a:p>
                      <a:r>
                        <a:rPr lang="en-US" dirty="0" smtClean="0"/>
                        <a:t>Broker</a:t>
                      </a:r>
                      <a:endParaRPr lang="en-US" dirty="0"/>
                    </a:p>
                  </a:txBody>
                  <a:tcPr/>
                </a:tc>
              </a:tr>
            </a:tbl>
          </a:graphicData>
        </a:graphic>
      </p:graphicFrame>
      <p:sp>
        <p:nvSpPr>
          <p:cNvPr id="5"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Performance Disclaimer</a:t>
            </a:r>
            <a:endParaRPr lang="en-US" dirty="0"/>
          </a:p>
        </p:txBody>
      </p:sp>
      <p:sp>
        <p:nvSpPr>
          <p:cNvPr id="3" name="Content Placeholder 2"/>
          <p:cNvSpPr>
            <a:spLocks noGrp="1"/>
          </p:cNvSpPr>
          <p:nvPr>
            <p:ph idx="1"/>
          </p:nvPr>
        </p:nvSpPr>
        <p:spPr/>
        <p:txBody>
          <a:bodyPr>
            <a:normAutofit fontScale="55000" lnSpcReduction="20000"/>
          </a:bodyPr>
          <a:lstStyle/>
          <a:p>
            <a:pPr>
              <a:buNone/>
            </a:pPr>
            <a:r>
              <a:rPr lang="en-US" dirty="0" smtClean="0"/>
              <a:t>	</a:t>
            </a:r>
            <a:r>
              <a:rPr lang="en-US" dirty="0" err="1" smtClean="0"/>
              <a:t>Lorem</a:t>
            </a:r>
            <a:r>
              <a:rPr lang="en-US" dirty="0" smtClean="0"/>
              <a:t> </a:t>
            </a:r>
            <a:r>
              <a:rPr lang="en-US" dirty="0" err="1" smtClean="0"/>
              <a:t>ipsum</a:t>
            </a:r>
            <a:r>
              <a:rPr lang="en-US" dirty="0" smtClean="0"/>
              <a:t> vim </a:t>
            </a:r>
            <a:r>
              <a:rPr lang="en-US" dirty="0" err="1" smtClean="0"/>
              <a:t>ut</a:t>
            </a:r>
            <a:r>
              <a:rPr lang="en-US" dirty="0" smtClean="0"/>
              <a:t> </a:t>
            </a:r>
            <a:r>
              <a:rPr lang="en-US" dirty="0" err="1" smtClean="0"/>
              <a:t>elitr</a:t>
            </a:r>
            <a:r>
              <a:rPr lang="en-US" dirty="0" smtClean="0"/>
              <a:t> </a:t>
            </a:r>
            <a:r>
              <a:rPr lang="en-US" dirty="0" err="1" smtClean="0"/>
              <a:t>munere</a:t>
            </a:r>
            <a:r>
              <a:rPr lang="en-US" dirty="0" smtClean="0"/>
              <a:t> </a:t>
            </a:r>
            <a:r>
              <a:rPr lang="en-US" dirty="0" err="1" smtClean="0"/>
              <a:t>prompta</a:t>
            </a:r>
            <a:r>
              <a:rPr lang="en-US" dirty="0" smtClean="0"/>
              <a:t>, </a:t>
            </a:r>
            <a:r>
              <a:rPr lang="en-US" dirty="0" err="1" smtClean="0"/>
              <a:t>te</a:t>
            </a:r>
            <a:r>
              <a:rPr lang="en-US" dirty="0" smtClean="0"/>
              <a:t> qui </a:t>
            </a:r>
            <a:r>
              <a:rPr lang="en-US" dirty="0" err="1" smtClean="0"/>
              <a:t>dicat</a:t>
            </a:r>
            <a:r>
              <a:rPr lang="en-US" dirty="0" smtClean="0"/>
              <a:t> </a:t>
            </a:r>
            <a:r>
              <a:rPr lang="en-US" dirty="0" err="1" smtClean="0"/>
              <a:t>everti</a:t>
            </a:r>
            <a:r>
              <a:rPr lang="en-US" dirty="0" smtClean="0"/>
              <a:t> </a:t>
            </a:r>
            <a:r>
              <a:rPr lang="en-US" dirty="0" err="1" smtClean="0"/>
              <a:t>scribentur</a:t>
            </a:r>
            <a:r>
              <a:rPr lang="en-US" dirty="0" smtClean="0"/>
              <a:t>. </a:t>
            </a:r>
            <a:r>
              <a:rPr lang="en-US" dirty="0" err="1" smtClean="0"/>
              <a:t>Laudem</a:t>
            </a:r>
            <a:r>
              <a:rPr lang="en-US" dirty="0" smtClean="0"/>
              <a:t> </a:t>
            </a:r>
            <a:r>
              <a:rPr lang="en-US" dirty="0" err="1" smtClean="0"/>
              <a:t>expetendis</a:t>
            </a:r>
            <a:r>
              <a:rPr lang="en-US" dirty="0" smtClean="0"/>
              <a:t> </a:t>
            </a:r>
            <a:r>
              <a:rPr lang="en-US" dirty="0" err="1" smtClean="0"/>
              <a:t>dissentiet</a:t>
            </a:r>
            <a:r>
              <a:rPr lang="en-US" dirty="0" smtClean="0"/>
              <a:t> ex </a:t>
            </a:r>
            <a:r>
              <a:rPr lang="en-US" dirty="0" err="1" smtClean="0"/>
              <a:t>eos</a:t>
            </a:r>
            <a:r>
              <a:rPr lang="en-US" dirty="0" smtClean="0"/>
              <a:t>, cu </a:t>
            </a:r>
            <a:r>
              <a:rPr lang="en-US" dirty="0" err="1" smtClean="0"/>
              <a:t>tibique</a:t>
            </a:r>
            <a:r>
              <a:rPr lang="en-US" dirty="0" smtClean="0"/>
              <a:t> </a:t>
            </a:r>
            <a:r>
              <a:rPr lang="en-US" dirty="0" err="1" smtClean="0"/>
              <a:t>corrumpit</a:t>
            </a:r>
            <a:r>
              <a:rPr lang="en-US" dirty="0" smtClean="0"/>
              <a:t> </a:t>
            </a:r>
            <a:r>
              <a:rPr lang="en-US" dirty="0" err="1" smtClean="0"/>
              <a:t>sententiae</a:t>
            </a:r>
            <a:r>
              <a:rPr lang="en-US" dirty="0" smtClean="0"/>
              <a:t> vim. </a:t>
            </a:r>
            <a:r>
              <a:rPr lang="en-US" dirty="0" err="1" smtClean="0"/>
              <a:t>Eam</a:t>
            </a:r>
            <a:r>
              <a:rPr lang="en-US" dirty="0" smtClean="0"/>
              <a:t> </a:t>
            </a:r>
            <a:r>
              <a:rPr lang="en-US" dirty="0" err="1" smtClean="0"/>
              <a:t>meis</a:t>
            </a:r>
            <a:r>
              <a:rPr lang="en-US" dirty="0" smtClean="0"/>
              <a:t> </a:t>
            </a:r>
            <a:r>
              <a:rPr lang="en-US" dirty="0" err="1" smtClean="0"/>
              <a:t>facilisis</a:t>
            </a:r>
            <a:r>
              <a:rPr lang="en-US" dirty="0" smtClean="0"/>
              <a:t> an. At </a:t>
            </a:r>
            <a:r>
              <a:rPr lang="en-US" dirty="0" err="1" smtClean="0"/>
              <a:t>habemus</a:t>
            </a:r>
            <a:r>
              <a:rPr lang="en-US" dirty="0" smtClean="0"/>
              <a:t> nostrum </a:t>
            </a:r>
            <a:r>
              <a:rPr lang="en-US" dirty="0" err="1" smtClean="0"/>
              <a:t>neglegentur</a:t>
            </a:r>
            <a:r>
              <a:rPr lang="en-US" dirty="0" smtClean="0"/>
              <a:t> </a:t>
            </a:r>
            <a:r>
              <a:rPr lang="en-US" dirty="0" err="1" smtClean="0"/>
              <a:t>vel</a:t>
            </a:r>
            <a:r>
              <a:rPr lang="en-US" dirty="0" smtClean="0"/>
              <a:t>, </a:t>
            </a:r>
            <a:r>
              <a:rPr lang="en-US" dirty="0" err="1" smtClean="0"/>
              <a:t>usu</a:t>
            </a:r>
            <a:r>
              <a:rPr lang="en-US" dirty="0" smtClean="0"/>
              <a:t> ne </a:t>
            </a:r>
            <a:r>
              <a:rPr lang="en-US" dirty="0" err="1" smtClean="0"/>
              <a:t>illud</a:t>
            </a:r>
            <a:r>
              <a:rPr lang="en-US" dirty="0" smtClean="0"/>
              <a:t> </a:t>
            </a:r>
            <a:r>
              <a:rPr lang="en-US" dirty="0" err="1" smtClean="0"/>
              <a:t>eripuit</a:t>
            </a:r>
            <a:r>
              <a:rPr lang="en-US" dirty="0" smtClean="0"/>
              <a:t>, ne </a:t>
            </a:r>
            <a:r>
              <a:rPr lang="en-US" dirty="0" err="1" smtClean="0"/>
              <a:t>nam</a:t>
            </a:r>
            <a:r>
              <a:rPr lang="en-US" dirty="0" smtClean="0"/>
              <a:t> </a:t>
            </a:r>
            <a:r>
              <a:rPr lang="en-US" dirty="0" err="1" smtClean="0"/>
              <a:t>veniam</a:t>
            </a:r>
            <a:r>
              <a:rPr lang="en-US" dirty="0" smtClean="0"/>
              <a:t> </a:t>
            </a:r>
            <a:r>
              <a:rPr lang="en-US" dirty="0" err="1" smtClean="0"/>
              <a:t>gloriatur</a:t>
            </a:r>
            <a:r>
              <a:rPr lang="en-US" dirty="0" smtClean="0"/>
              <a:t>. Modus </a:t>
            </a:r>
            <a:r>
              <a:rPr lang="en-US" dirty="0" err="1" smtClean="0"/>
              <a:t>libris</a:t>
            </a:r>
            <a:r>
              <a:rPr lang="en-US" dirty="0" smtClean="0"/>
              <a:t> </a:t>
            </a:r>
            <a:r>
              <a:rPr lang="en-US" dirty="0" err="1" smtClean="0"/>
              <a:t>suavitate</a:t>
            </a:r>
            <a:r>
              <a:rPr lang="en-US" dirty="0" smtClean="0"/>
              <a:t> </a:t>
            </a:r>
            <a:r>
              <a:rPr lang="en-US" dirty="0" err="1" smtClean="0"/>
              <a:t>est</a:t>
            </a:r>
            <a:r>
              <a:rPr lang="en-US" dirty="0" smtClean="0"/>
              <a:t> an, </a:t>
            </a:r>
            <a:r>
              <a:rPr lang="en-US" dirty="0" err="1" smtClean="0"/>
              <a:t>solum</a:t>
            </a:r>
            <a:r>
              <a:rPr lang="en-US" dirty="0" smtClean="0"/>
              <a:t> </a:t>
            </a:r>
            <a:r>
              <a:rPr lang="en-US" dirty="0" err="1" smtClean="0"/>
              <a:t>accusam</a:t>
            </a:r>
            <a:r>
              <a:rPr lang="en-US" dirty="0" smtClean="0"/>
              <a:t> </a:t>
            </a:r>
            <a:r>
              <a:rPr lang="en-US" dirty="0" err="1" smtClean="0"/>
              <a:t>moderatius</a:t>
            </a:r>
            <a:r>
              <a:rPr lang="en-US" dirty="0" smtClean="0"/>
              <a:t> </a:t>
            </a:r>
            <a:r>
              <a:rPr lang="en-US" dirty="0" err="1" smtClean="0"/>
              <a:t>eos</a:t>
            </a:r>
            <a:r>
              <a:rPr lang="en-US" dirty="0" smtClean="0"/>
              <a:t> ex, id </a:t>
            </a:r>
            <a:r>
              <a:rPr lang="en-US" dirty="0" err="1" smtClean="0"/>
              <a:t>vix</a:t>
            </a:r>
            <a:r>
              <a:rPr lang="en-US" dirty="0" smtClean="0"/>
              <a:t> </a:t>
            </a:r>
            <a:r>
              <a:rPr lang="en-US" dirty="0" err="1" smtClean="0"/>
              <a:t>congue</a:t>
            </a:r>
            <a:r>
              <a:rPr lang="en-US" dirty="0" smtClean="0"/>
              <a:t> </a:t>
            </a:r>
            <a:r>
              <a:rPr lang="en-US" dirty="0" err="1" smtClean="0"/>
              <a:t>tantas</a:t>
            </a:r>
            <a:r>
              <a:rPr lang="en-US" dirty="0" smtClean="0"/>
              <a:t> </a:t>
            </a:r>
            <a:r>
              <a:rPr lang="en-US" dirty="0" err="1" smtClean="0"/>
              <a:t>laoreet</a:t>
            </a:r>
            <a:r>
              <a:rPr lang="en-US" dirty="0" smtClean="0"/>
              <a:t>. In </a:t>
            </a:r>
            <a:r>
              <a:rPr lang="en-US" dirty="0" err="1" smtClean="0"/>
              <a:t>choro</a:t>
            </a:r>
            <a:r>
              <a:rPr lang="en-US" dirty="0" smtClean="0"/>
              <a:t> </a:t>
            </a:r>
            <a:r>
              <a:rPr lang="en-US" dirty="0" err="1" smtClean="0"/>
              <a:t>rationibus</a:t>
            </a:r>
            <a:r>
              <a:rPr lang="en-US" dirty="0" smtClean="0"/>
              <a:t> </a:t>
            </a:r>
            <a:r>
              <a:rPr lang="en-US" dirty="0" err="1" smtClean="0"/>
              <a:t>repudiandae</a:t>
            </a:r>
            <a:r>
              <a:rPr lang="en-US" dirty="0" smtClean="0"/>
              <a:t> </a:t>
            </a:r>
            <a:r>
              <a:rPr lang="en-US" dirty="0" err="1" smtClean="0"/>
              <a:t>vis</a:t>
            </a:r>
            <a:r>
              <a:rPr lang="en-US" dirty="0" smtClean="0"/>
              <a:t>, in </a:t>
            </a:r>
            <a:r>
              <a:rPr lang="en-US" dirty="0" err="1" smtClean="0"/>
              <a:t>vel</a:t>
            </a:r>
            <a:r>
              <a:rPr lang="en-US" dirty="0" smtClean="0"/>
              <a:t> posse </a:t>
            </a:r>
            <a:r>
              <a:rPr lang="en-US" dirty="0" err="1" smtClean="0"/>
              <a:t>etiam</a:t>
            </a:r>
            <a:r>
              <a:rPr lang="en-US" dirty="0" smtClean="0"/>
              <a:t> </a:t>
            </a:r>
            <a:r>
              <a:rPr lang="en-US" dirty="0" err="1" smtClean="0"/>
              <a:t>diceret</a:t>
            </a:r>
            <a:r>
              <a:rPr lang="en-US" dirty="0" smtClean="0"/>
              <a:t>. </a:t>
            </a:r>
            <a:r>
              <a:rPr lang="en-US" dirty="0" err="1" smtClean="0"/>
              <a:t>Meis</a:t>
            </a:r>
            <a:r>
              <a:rPr lang="en-US" dirty="0" smtClean="0"/>
              <a:t> </a:t>
            </a:r>
            <a:r>
              <a:rPr lang="en-US" dirty="0" err="1" smtClean="0"/>
              <a:t>aliquam</a:t>
            </a:r>
            <a:r>
              <a:rPr lang="en-US" dirty="0" smtClean="0"/>
              <a:t> et mea, </a:t>
            </a:r>
            <a:r>
              <a:rPr lang="en-US" dirty="0" err="1" smtClean="0"/>
              <a:t>nec</a:t>
            </a:r>
            <a:r>
              <a:rPr lang="en-US" dirty="0" smtClean="0"/>
              <a:t> magna </a:t>
            </a:r>
            <a:r>
              <a:rPr lang="en-US" dirty="0" err="1" smtClean="0"/>
              <a:t>alterum</a:t>
            </a:r>
            <a:r>
              <a:rPr lang="en-US" dirty="0" smtClean="0"/>
              <a:t> at</a:t>
            </a:r>
            <a:r>
              <a:rPr lang="en-US" dirty="0" smtClean="0"/>
              <a:t>.  Cu </a:t>
            </a:r>
            <a:r>
              <a:rPr lang="en-US" dirty="0" err="1" smtClean="0"/>
              <a:t>agam</a:t>
            </a:r>
            <a:r>
              <a:rPr lang="en-US" dirty="0" smtClean="0"/>
              <a:t> minim animal </a:t>
            </a:r>
            <a:r>
              <a:rPr lang="en-US" dirty="0" err="1" smtClean="0"/>
              <a:t>usu</a:t>
            </a:r>
            <a:r>
              <a:rPr lang="en-US" dirty="0" smtClean="0"/>
              <a:t>, pro </a:t>
            </a:r>
            <a:r>
              <a:rPr lang="en-US" dirty="0" err="1" smtClean="0"/>
              <a:t>quot</a:t>
            </a:r>
            <a:r>
              <a:rPr lang="en-US" dirty="0" smtClean="0"/>
              <a:t> </a:t>
            </a:r>
            <a:r>
              <a:rPr lang="en-US" dirty="0" err="1" smtClean="0"/>
              <a:t>rebum</a:t>
            </a:r>
            <a:r>
              <a:rPr lang="en-US" dirty="0" smtClean="0"/>
              <a:t> </a:t>
            </a:r>
            <a:r>
              <a:rPr lang="en-US" dirty="0" err="1" smtClean="0"/>
              <a:t>fuisset</a:t>
            </a:r>
            <a:r>
              <a:rPr lang="en-US" dirty="0" smtClean="0"/>
              <a:t> et. Ex </a:t>
            </a:r>
            <a:r>
              <a:rPr lang="en-US" dirty="0" err="1" smtClean="0"/>
              <a:t>mediocrem</a:t>
            </a:r>
            <a:r>
              <a:rPr lang="en-US" dirty="0" smtClean="0"/>
              <a:t> </a:t>
            </a:r>
            <a:r>
              <a:rPr lang="en-US" dirty="0" err="1" smtClean="0"/>
              <a:t>sadipscing</a:t>
            </a:r>
            <a:r>
              <a:rPr lang="en-US" dirty="0" smtClean="0"/>
              <a:t> </a:t>
            </a:r>
            <a:r>
              <a:rPr lang="en-US" dirty="0" err="1" smtClean="0"/>
              <a:t>vis</a:t>
            </a:r>
            <a:r>
              <a:rPr lang="en-US" dirty="0" smtClean="0"/>
              <a:t>, ne </a:t>
            </a:r>
            <a:r>
              <a:rPr lang="en-US" dirty="0" err="1" smtClean="0"/>
              <a:t>eam</a:t>
            </a:r>
            <a:r>
              <a:rPr lang="en-US" dirty="0" smtClean="0"/>
              <a:t> </a:t>
            </a:r>
            <a:r>
              <a:rPr lang="en-US" dirty="0" err="1" smtClean="0"/>
              <a:t>amet</a:t>
            </a:r>
            <a:r>
              <a:rPr lang="en-US" dirty="0" smtClean="0"/>
              <a:t> </a:t>
            </a:r>
            <a:r>
              <a:rPr lang="en-US" dirty="0" err="1" smtClean="0"/>
              <a:t>illum</a:t>
            </a:r>
            <a:r>
              <a:rPr lang="en-US" dirty="0" smtClean="0"/>
              <a:t> </a:t>
            </a:r>
            <a:r>
              <a:rPr lang="en-US" dirty="0" err="1" smtClean="0"/>
              <a:t>referrentur</a:t>
            </a:r>
            <a:r>
              <a:rPr lang="en-US" dirty="0" smtClean="0"/>
              <a:t>. </a:t>
            </a:r>
            <a:r>
              <a:rPr lang="en-US" dirty="0" err="1" smtClean="0"/>
              <a:t>Feugait</a:t>
            </a:r>
            <a:r>
              <a:rPr lang="en-US" dirty="0" smtClean="0"/>
              <a:t> </a:t>
            </a:r>
            <a:r>
              <a:rPr lang="en-US" dirty="0" err="1" smtClean="0"/>
              <a:t>copiosae</a:t>
            </a:r>
            <a:r>
              <a:rPr lang="en-US" dirty="0" smtClean="0"/>
              <a:t> </a:t>
            </a:r>
            <a:r>
              <a:rPr lang="en-US" dirty="0" err="1" smtClean="0"/>
              <a:t>lobortis</a:t>
            </a:r>
            <a:r>
              <a:rPr lang="en-US" dirty="0" smtClean="0"/>
              <a:t> qui </a:t>
            </a:r>
            <a:r>
              <a:rPr lang="en-US" dirty="0" err="1" smtClean="0"/>
              <a:t>eu</a:t>
            </a:r>
            <a:r>
              <a:rPr lang="en-US" dirty="0" smtClean="0"/>
              <a:t>, ea </a:t>
            </a:r>
            <a:r>
              <a:rPr lang="en-US" dirty="0" err="1" smtClean="0"/>
              <a:t>eum</a:t>
            </a:r>
            <a:r>
              <a:rPr lang="en-US" dirty="0" smtClean="0"/>
              <a:t> </a:t>
            </a:r>
            <a:r>
              <a:rPr lang="en-US" dirty="0" err="1" smtClean="0"/>
              <a:t>labore</a:t>
            </a:r>
            <a:r>
              <a:rPr lang="en-US" dirty="0" smtClean="0"/>
              <a:t> </a:t>
            </a:r>
            <a:r>
              <a:rPr lang="en-US" dirty="0" err="1" smtClean="0"/>
              <a:t>fastidii</a:t>
            </a:r>
            <a:r>
              <a:rPr lang="en-US" dirty="0" smtClean="0"/>
              <a:t> </a:t>
            </a:r>
            <a:r>
              <a:rPr lang="en-US" dirty="0" err="1" smtClean="0"/>
              <a:t>copiosae</a:t>
            </a:r>
            <a:r>
              <a:rPr lang="en-US" dirty="0" smtClean="0"/>
              <a:t>, </a:t>
            </a:r>
            <a:r>
              <a:rPr lang="en-US" dirty="0" err="1" smtClean="0"/>
              <a:t>fuisset</a:t>
            </a:r>
            <a:r>
              <a:rPr lang="en-US" dirty="0" smtClean="0"/>
              <a:t> </a:t>
            </a:r>
            <a:r>
              <a:rPr lang="en-US" dirty="0" err="1" smtClean="0"/>
              <a:t>democritum</a:t>
            </a:r>
            <a:r>
              <a:rPr lang="en-US" dirty="0" smtClean="0"/>
              <a:t> </a:t>
            </a:r>
            <a:r>
              <a:rPr lang="en-US" dirty="0" err="1" smtClean="0"/>
              <a:t>ius</a:t>
            </a:r>
            <a:r>
              <a:rPr lang="en-US" dirty="0" smtClean="0"/>
              <a:t> </a:t>
            </a:r>
            <a:r>
              <a:rPr lang="en-US" dirty="0" err="1" smtClean="0"/>
              <a:t>te</a:t>
            </a:r>
            <a:r>
              <a:rPr lang="en-US" dirty="0" smtClean="0"/>
              <a:t>. </a:t>
            </a:r>
            <a:r>
              <a:rPr lang="en-US" dirty="0" err="1" smtClean="0"/>
              <a:t>Eam</a:t>
            </a:r>
            <a:r>
              <a:rPr lang="en-US" dirty="0" smtClean="0"/>
              <a:t> </a:t>
            </a:r>
            <a:r>
              <a:rPr lang="en-US" dirty="0" err="1" smtClean="0"/>
              <a:t>ei</a:t>
            </a:r>
            <a:r>
              <a:rPr lang="en-US" dirty="0" smtClean="0"/>
              <a:t> </a:t>
            </a:r>
            <a:r>
              <a:rPr lang="en-US" dirty="0" err="1" smtClean="0"/>
              <a:t>appetere</a:t>
            </a:r>
            <a:r>
              <a:rPr lang="en-US" dirty="0" smtClean="0"/>
              <a:t> </a:t>
            </a:r>
            <a:r>
              <a:rPr lang="en-US" dirty="0" err="1" smtClean="0"/>
              <a:t>principes</a:t>
            </a:r>
            <a:r>
              <a:rPr lang="en-US" dirty="0" smtClean="0"/>
              <a:t> </a:t>
            </a:r>
            <a:r>
              <a:rPr lang="en-US" dirty="0" err="1" smtClean="0"/>
              <a:t>interpretaris</a:t>
            </a:r>
            <a:r>
              <a:rPr lang="en-US" dirty="0" smtClean="0"/>
              <a:t>, cum </a:t>
            </a:r>
            <a:r>
              <a:rPr lang="en-US" dirty="0" err="1" smtClean="0"/>
              <a:t>denique</a:t>
            </a:r>
            <a:r>
              <a:rPr lang="en-US" dirty="0" smtClean="0"/>
              <a:t> </a:t>
            </a:r>
            <a:r>
              <a:rPr lang="en-US" dirty="0" err="1" smtClean="0"/>
              <a:t>petentium</a:t>
            </a:r>
            <a:r>
              <a:rPr lang="en-US" dirty="0" smtClean="0"/>
              <a:t> </a:t>
            </a:r>
            <a:r>
              <a:rPr lang="en-US" dirty="0" err="1" smtClean="0"/>
              <a:t>constituto</a:t>
            </a:r>
            <a:r>
              <a:rPr lang="en-US" dirty="0" smtClean="0"/>
              <a:t> ex, </a:t>
            </a:r>
            <a:r>
              <a:rPr lang="en-US" dirty="0" err="1" smtClean="0"/>
              <a:t>ut</a:t>
            </a:r>
            <a:r>
              <a:rPr lang="en-US" dirty="0" smtClean="0"/>
              <a:t> </a:t>
            </a:r>
            <a:r>
              <a:rPr lang="en-US" dirty="0" err="1" smtClean="0"/>
              <a:t>est</a:t>
            </a:r>
            <a:r>
              <a:rPr lang="en-US" dirty="0" smtClean="0"/>
              <a:t> </a:t>
            </a:r>
            <a:r>
              <a:rPr lang="en-US" dirty="0" err="1" smtClean="0"/>
              <a:t>elitr</a:t>
            </a:r>
            <a:r>
              <a:rPr lang="en-US" dirty="0" smtClean="0"/>
              <a:t> </a:t>
            </a:r>
            <a:r>
              <a:rPr lang="en-US" dirty="0" err="1" smtClean="0"/>
              <a:t>repudiandae</a:t>
            </a:r>
            <a:r>
              <a:rPr lang="en-US" dirty="0" smtClean="0"/>
              <a:t> </a:t>
            </a:r>
            <a:r>
              <a:rPr lang="en-US" dirty="0" err="1" smtClean="0"/>
              <a:t>signiferumque</a:t>
            </a:r>
            <a:r>
              <a:rPr lang="en-US" dirty="0" smtClean="0"/>
              <a:t>. </a:t>
            </a:r>
            <a:r>
              <a:rPr lang="en-US" dirty="0" err="1" smtClean="0"/>
              <a:t>Esse</a:t>
            </a:r>
            <a:r>
              <a:rPr lang="en-US" dirty="0" smtClean="0"/>
              <a:t> oblique </a:t>
            </a:r>
            <a:r>
              <a:rPr lang="en-US" dirty="0" err="1" smtClean="0"/>
              <a:t>eripuit</a:t>
            </a:r>
            <a:r>
              <a:rPr lang="en-US" dirty="0" smtClean="0"/>
              <a:t> per cu, </a:t>
            </a:r>
            <a:r>
              <a:rPr lang="en-US" dirty="0" err="1" smtClean="0"/>
              <a:t>fabulas</a:t>
            </a:r>
            <a:r>
              <a:rPr lang="en-US" dirty="0" smtClean="0"/>
              <a:t> </a:t>
            </a:r>
            <a:r>
              <a:rPr lang="en-US" dirty="0" err="1" smtClean="0"/>
              <a:t>atomorum</a:t>
            </a:r>
            <a:r>
              <a:rPr lang="en-US" dirty="0" smtClean="0"/>
              <a:t> </a:t>
            </a:r>
            <a:r>
              <a:rPr lang="en-US" dirty="0" err="1" smtClean="0"/>
              <a:t>signiferumque</a:t>
            </a:r>
            <a:r>
              <a:rPr lang="en-US" dirty="0" smtClean="0"/>
              <a:t> </a:t>
            </a:r>
            <a:r>
              <a:rPr lang="en-US" dirty="0" err="1" smtClean="0"/>
              <a:t>eum</a:t>
            </a:r>
            <a:r>
              <a:rPr lang="en-US" dirty="0" smtClean="0"/>
              <a:t> at. Ne </a:t>
            </a:r>
            <a:r>
              <a:rPr lang="en-US" dirty="0" err="1" smtClean="0"/>
              <a:t>natum</a:t>
            </a:r>
            <a:r>
              <a:rPr lang="en-US" dirty="0" smtClean="0"/>
              <a:t> </a:t>
            </a:r>
            <a:r>
              <a:rPr lang="en-US" dirty="0" err="1" smtClean="0"/>
              <a:t>reque</a:t>
            </a:r>
            <a:r>
              <a:rPr lang="en-US" dirty="0" smtClean="0"/>
              <a:t> </a:t>
            </a:r>
            <a:r>
              <a:rPr lang="en-US" dirty="0" err="1" smtClean="0"/>
              <a:t>oportere</a:t>
            </a:r>
            <a:r>
              <a:rPr lang="en-US" dirty="0" smtClean="0"/>
              <a:t> duo, </a:t>
            </a:r>
            <a:r>
              <a:rPr lang="en-US" dirty="0" err="1" smtClean="0"/>
              <a:t>etiam</a:t>
            </a:r>
            <a:r>
              <a:rPr lang="en-US" dirty="0" smtClean="0"/>
              <a:t> </a:t>
            </a:r>
            <a:r>
              <a:rPr lang="en-US" dirty="0" err="1" smtClean="0"/>
              <a:t>erroribus</a:t>
            </a:r>
            <a:r>
              <a:rPr lang="en-US" dirty="0" smtClean="0"/>
              <a:t> </a:t>
            </a:r>
            <a:r>
              <a:rPr lang="en-US" dirty="0" err="1" smtClean="0"/>
              <a:t>eu</a:t>
            </a:r>
            <a:r>
              <a:rPr lang="en-US" dirty="0" smtClean="0"/>
              <a:t> </a:t>
            </a:r>
            <a:r>
              <a:rPr lang="en-US" dirty="0" err="1" smtClean="0"/>
              <a:t>eum</a:t>
            </a:r>
            <a:r>
              <a:rPr lang="en-US" dirty="0" smtClean="0"/>
              <a:t>, ne </a:t>
            </a:r>
            <a:r>
              <a:rPr lang="en-US" dirty="0" err="1" smtClean="0"/>
              <a:t>facilisi</a:t>
            </a:r>
            <a:r>
              <a:rPr lang="en-US" dirty="0" smtClean="0"/>
              <a:t> </a:t>
            </a:r>
            <a:r>
              <a:rPr lang="en-US" dirty="0" err="1" smtClean="0"/>
              <a:t>pertinax</a:t>
            </a:r>
            <a:r>
              <a:rPr lang="en-US" dirty="0" smtClean="0"/>
              <a:t> </a:t>
            </a:r>
            <a:r>
              <a:rPr lang="en-US" dirty="0" err="1" smtClean="0"/>
              <a:t>reprimique</a:t>
            </a:r>
            <a:r>
              <a:rPr lang="en-US" dirty="0" smtClean="0"/>
              <a:t> </a:t>
            </a:r>
            <a:r>
              <a:rPr lang="en-US" dirty="0" err="1" smtClean="0"/>
              <a:t>mei</a:t>
            </a:r>
            <a:r>
              <a:rPr lang="en-US" dirty="0" smtClean="0"/>
              <a:t>.</a:t>
            </a:r>
          </a:p>
          <a:p>
            <a:pPr>
              <a:buNone/>
            </a:pPr>
            <a:endParaRPr lang="en-US" dirty="0" smtClean="0"/>
          </a:p>
          <a:p>
            <a:pPr>
              <a:buNone/>
            </a:pPr>
            <a:r>
              <a:rPr lang="en-US" dirty="0" smtClean="0"/>
              <a:t>	</a:t>
            </a:r>
            <a:r>
              <a:rPr lang="en-US" dirty="0" err="1" smtClean="0"/>
              <a:t>Esse</a:t>
            </a:r>
            <a:r>
              <a:rPr lang="en-US" dirty="0" smtClean="0"/>
              <a:t> </a:t>
            </a:r>
            <a:r>
              <a:rPr lang="en-US" dirty="0" err="1" smtClean="0"/>
              <a:t>everti</a:t>
            </a:r>
            <a:r>
              <a:rPr lang="en-US" dirty="0" smtClean="0"/>
              <a:t> </a:t>
            </a:r>
            <a:r>
              <a:rPr lang="en-US" dirty="0" err="1" smtClean="0"/>
              <a:t>copiosae</a:t>
            </a:r>
            <a:r>
              <a:rPr lang="en-US" dirty="0" smtClean="0"/>
              <a:t> </a:t>
            </a:r>
            <a:r>
              <a:rPr lang="en-US" dirty="0" err="1" smtClean="0"/>
              <a:t>pri</a:t>
            </a:r>
            <a:r>
              <a:rPr lang="en-US" dirty="0" smtClean="0"/>
              <a:t> at. </a:t>
            </a:r>
            <a:r>
              <a:rPr lang="en-US" dirty="0" err="1" smtClean="0"/>
              <a:t>Pri</a:t>
            </a:r>
            <a:r>
              <a:rPr lang="en-US" dirty="0" smtClean="0"/>
              <a:t> </a:t>
            </a:r>
            <a:r>
              <a:rPr lang="en-US" dirty="0" err="1" smtClean="0"/>
              <a:t>autem</a:t>
            </a:r>
            <a:r>
              <a:rPr lang="en-US" dirty="0" smtClean="0"/>
              <a:t> </a:t>
            </a:r>
            <a:r>
              <a:rPr lang="en-US" dirty="0" err="1" smtClean="0"/>
              <a:t>viderer</a:t>
            </a:r>
            <a:r>
              <a:rPr lang="en-US" dirty="0" smtClean="0"/>
              <a:t> </a:t>
            </a:r>
            <a:r>
              <a:rPr lang="en-US" dirty="0" err="1" smtClean="0"/>
              <a:t>accumsan</a:t>
            </a:r>
            <a:r>
              <a:rPr lang="en-US" dirty="0" smtClean="0"/>
              <a:t> ea. </a:t>
            </a:r>
            <a:r>
              <a:rPr lang="en-US" dirty="0" err="1" smtClean="0"/>
              <a:t>Graecis</a:t>
            </a:r>
            <a:r>
              <a:rPr lang="en-US" dirty="0" smtClean="0"/>
              <a:t> </a:t>
            </a:r>
            <a:r>
              <a:rPr lang="en-US" dirty="0" err="1" smtClean="0"/>
              <a:t>omittam</a:t>
            </a:r>
            <a:r>
              <a:rPr lang="en-US" dirty="0" smtClean="0"/>
              <a:t> </a:t>
            </a:r>
            <a:r>
              <a:rPr lang="en-US" dirty="0" err="1" smtClean="0"/>
              <a:t>evertitur</a:t>
            </a:r>
            <a:r>
              <a:rPr lang="en-US" dirty="0" smtClean="0"/>
              <a:t> </a:t>
            </a:r>
            <a:r>
              <a:rPr lang="en-US" dirty="0" err="1" smtClean="0"/>
              <a:t>ius</a:t>
            </a:r>
            <a:r>
              <a:rPr lang="en-US" dirty="0" smtClean="0"/>
              <a:t> ex, cu </a:t>
            </a:r>
            <a:r>
              <a:rPr lang="en-US" dirty="0" err="1" smtClean="0"/>
              <a:t>affert</a:t>
            </a:r>
            <a:r>
              <a:rPr lang="en-US" dirty="0" smtClean="0"/>
              <a:t> </a:t>
            </a:r>
            <a:r>
              <a:rPr lang="en-US" dirty="0" err="1" smtClean="0"/>
              <a:t>menandri</a:t>
            </a:r>
            <a:r>
              <a:rPr lang="en-US" dirty="0" smtClean="0"/>
              <a:t> </a:t>
            </a:r>
            <a:r>
              <a:rPr lang="en-US" dirty="0" err="1" smtClean="0"/>
              <a:t>quaestio</a:t>
            </a:r>
            <a:r>
              <a:rPr lang="en-US" dirty="0" smtClean="0"/>
              <a:t> </a:t>
            </a:r>
            <a:r>
              <a:rPr lang="en-US" dirty="0" err="1" smtClean="0"/>
              <a:t>est</a:t>
            </a:r>
            <a:r>
              <a:rPr lang="en-US" dirty="0" smtClean="0"/>
              <a:t>, et posse </a:t>
            </a:r>
            <a:r>
              <a:rPr lang="en-US" dirty="0" err="1" smtClean="0"/>
              <a:t>pertinax</a:t>
            </a:r>
            <a:r>
              <a:rPr lang="en-US" dirty="0" smtClean="0"/>
              <a:t> </a:t>
            </a:r>
            <a:r>
              <a:rPr lang="en-US" dirty="0" err="1" smtClean="0"/>
              <a:t>erroribus</a:t>
            </a:r>
            <a:r>
              <a:rPr lang="en-US" dirty="0" smtClean="0"/>
              <a:t> pro. </a:t>
            </a:r>
            <a:r>
              <a:rPr lang="en-US" dirty="0" err="1" smtClean="0"/>
              <a:t>Est</a:t>
            </a:r>
            <a:r>
              <a:rPr lang="en-US" dirty="0" smtClean="0"/>
              <a:t> posse </a:t>
            </a:r>
            <a:r>
              <a:rPr lang="en-US" dirty="0" err="1" smtClean="0"/>
              <a:t>regione</a:t>
            </a:r>
            <a:r>
              <a:rPr lang="en-US" dirty="0" smtClean="0"/>
              <a:t> </a:t>
            </a:r>
            <a:r>
              <a:rPr lang="en-US" dirty="0" err="1" smtClean="0"/>
              <a:t>propriae</a:t>
            </a:r>
            <a:r>
              <a:rPr lang="en-US" dirty="0" smtClean="0"/>
              <a:t> in, </a:t>
            </a:r>
            <a:r>
              <a:rPr lang="en-US" dirty="0" err="1" smtClean="0"/>
              <a:t>dicam</a:t>
            </a:r>
            <a:r>
              <a:rPr lang="en-US" dirty="0" smtClean="0"/>
              <a:t> </a:t>
            </a:r>
            <a:r>
              <a:rPr lang="en-US" dirty="0" err="1" smtClean="0"/>
              <a:t>tollit</a:t>
            </a:r>
            <a:r>
              <a:rPr lang="en-US" dirty="0" smtClean="0"/>
              <a:t> </a:t>
            </a:r>
            <a:r>
              <a:rPr lang="en-US" dirty="0" err="1" smtClean="0"/>
              <a:t>referrentur</a:t>
            </a:r>
            <a:r>
              <a:rPr lang="en-US" dirty="0" smtClean="0"/>
              <a:t> </a:t>
            </a:r>
            <a:r>
              <a:rPr lang="en-US" dirty="0" err="1" smtClean="0"/>
              <a:t>pri</a:t>
            </a:r>
            <a:r>
              <a:rPr lang="en-US" dirty="0" smtClean="0"/>
              <a:t> in, </a:t>
            </a:r>
            <a:r>
              <a:rPr lang="en-US" dirty="0" err="1" smtClean="0"/>
              <a:t>appetere</a:t>
            </a:r>
            <a:r>
              <a:rPr lang="en-US" dirty="0" smtClean="0"/>
              <a:t> </a:t>
            </a:r>
            <a:r>
              <a:rPr lang="en-US" dirty="0" err="1" smtClean="0"/>
              <a:t>forensibus</a:t>
            </a:r>
            <a:r>
              <a:rPr lang="en-US" dirty="0" smtClean="0"/>
              <a:t> </a:t>
            </a:r>
            <a:r>
              <a:rPr lang="en-US" dirty="0" err="1" smtClean="0"/>
              <a:t>eloquentiam</a:t>
            </a:r>
            <a:r>
              <a:rPr lang="en-US" dirty="0" smtClean="0"/>
              <a:t> pro in. Ne mea vitae </a:t>
            </a:r>
            <a:r>
              <a:rPr lang="en-US" dirty="0" err="1" smtClean="0"/>
              <a:t>cetero</a:t>
            </a:r>
            <a:r>
              <a:rPr lang="en-US" dirty="0" smtClean="0"/>
              <a:t> </a:t>
            </a:r>
            <a:r>
              <a:rPr lang="en-US" dirty="0" err="1" smtClean="0"/>
              <a:t>takimata</a:t>
            </a:r>
            <a:r>
              <a:rPr lang="en-US" dirty="0" smtClean="0"/>
              <a:t>, </a:t>
            </a:r>
            <a:r>
              <a:rPr lang="en-US" dirty="0" err="1" smtClean="0"/>
              <a:t>te</a:t>
            </a:r>
            <a:r>
              <a:rPr lang="en-US" dirty="0" smtClean="0"/>
              <a:t> pro </a:t>
            </a:r>
            <a:r>
              <a:rPr lang="en-US" dirty="0" err="1" smtClean="0"/>
              <a:t>fierent</a:t>
            </a:r>
            <a:r>
              <a:rPr lang="en-US" dirty="0" smtClean="0"/>
              <a:t> </a:t>
            </a:r>
            <a:r>
              <a:rPr lang="en-US" dirty="0" err="1" smtClean="0"/>
              <a:t>albucius</a:t>
            </a:r>
            <a:r>
              <a:rPr lang="en-US" dirty="0" smtClean="0"/>
              <a:t>, </a:t>
            </a:r>
            <a:r>
              <a:rPr lang="en-US" dirty="0" err="1" smtClean="0"/>
              <a:t>unum</a:t>
            </a:r>
            <a:r>
              <a:rPr lang="en-US" dirty="0" smtClean="0"/>
              <a:t> </a:t>
            </a:r>
            <a:r>
              <a:rPr lang="en-US" dirty="0" err="1" smtClean="0"/>
              <a:t>atomorum</a:t>
            </a:r>
            <a:r>
              <a:rPr lang="en-US" dirty="0" smtClean="0"/>
              <a:t> </a:t>
            </a:r>
            <a:r>
              <a:rPr lang="en-US" dirty="0" err="1" smtClean="0"/>
              <a:t>eu</a:t>
            </a:r>
            <a:r>
              <a:rPr lang="en-US" dirty="0" smtClean="0"/>
              <a:t> </a:t>
            </a:r>
            <a:r>
              <a:rPr lang="en-US" dirty="0" err="1" smtClean="0"/>
              <a:t>eam</a:t>
            </a:r>
            <a:r>
              <a:rPr lang="en-US" dirty="0" smtClean="0"/>
              <a:t>.</a:t>
            </a:r>
          </a:p>
          <a:p>
            <a:pPr>
              <a:buNone/>
            </a:pPr>
            <a:endParaRPr lang="en-US" dirty="0" smtClean="0"/>
          </a:p>
          <a:p>
            <a:pPr>
              <a:buNone/>
            </a:pPr>
            <a:endParaRPr lang="en-US" dirty="0"/>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idx="1"/>
          </p:nvPr>
        </p:nvSpPr>
        <p:spPr/>
        <p:txBody>
          <a:bodyPr>
            <a:normAutofit/>
          </a:bodyPr>
          <a:lstStyle/>
          <a:p>
            <a:pPr algn="ctr">
              <a:buNone/>
            </a:pPr>
            <a:endParaRPr lang="en-US" sz="2000" dirty="0" smtClean="0"/>
          </a:p>
          <a:p>
            <a:pPr algn="ctr">
              <a:buNone/>
            </a:pPr>
            <a:endParaRPr lang="en-US" sz="2000" dirty="0"/>
          </a:p>
          <a:p>
            <a:pPr algn="ctr">
              <a:buNone/>
            </a:pPr>
            <a:r>
              <a:rPr lang="en-US" sz="2000" dirty="0" smtClean="0"/>
              <a:t>XYZ Capital Management, LLC</a:t>
            </a:r>
          </a:p>
          <a:p>
            <a:pPr algn="ctr">
              <a:buNone/>
            </a:pPr>
            <a:r>
              <a:rPr lang="en-US" sz="2000" dirty="0" smtClean="0"/>
              <a:t>123 Montgomery Street</a:t>
            </a:r>
          </a:p>
          <a:p>
            <a:pPr algn="ctr">
              <a:buNone/>
            </a:pPr>
            <a:r>
              <a:rPr lang="en-US" sz="2000" dirty="0" smtClean="0"/>
              <a:t>San Francisco, CA </a:t>
            </a:r>
            <a:r>
              <a:rPr lang="en-US" sz="2000" dirty="0" smtClean="0"/>
              <a:t>94</a:t>
            </a:r>
            <a:r>
              <a:rPr lang="en-US" sz="2000" dirty="0" smtClean="0"/>
              <a:t>121</a:t>
            </a:r>
            <a:endParaRPr lang="en-US" sz="2000" dirty="0" smtClean="0"/>
          </a:p>
          <a:p>
            <a:pPr algn="ctr">
              <a:buNone/>
            </a:pPr>
            <a:r>
              <a:rPr lang="en-US" sz="2000" dirty="0" smtClean="0"/>
              <a:t>Phone: (415) 678 -9123</a:t>
            </a:r>
          </a:p>
          <a:p>
            <a:pPr algn="ctr">
              <a:buNone/>
            </a:pPr>
            <a:r>
              <a:rPr lang="en-US" sz="2000" dirty="0" smtClean="0"/>
              <a:t>Fax: (414) 678-9124</a:t>
            </a:r>
            <a:endParaRPr lang="en-US" sz="2000" dirty="0"/>
          </a:p>
        </p:txBody>
      </p:sp>
      <p:sp>
        <p:nvSpPr>
          <p:cNvPr id="4" name="Footer Placeholder 4"/>
          <p:cNvSpPr>
            <a:spLocks noGrp="1"/>
          </p:cNvSpPr>
          <p:nvPr>
            <p:ph type="ftr" sz="quarter" idx="11"/>
          </p:nvPr>
        </p:nvSpPr>
        <p:spPr>
          <a:xfrm>
            <a:off x="3124200" y="6356350"/>
            <a:ext cx="2895600" cy="365125"/>
          </a:xfrm>
        </p:spPr>
        <p:txBody>
          <a:bodyPr/>
          <a:lstStyle/>
          <a:p>
            <a:r>
              <a:rPr lang="en-US" dirty="0" smtClean="0"/>
              <a:t>© www.hedgefundlawblog.com</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TotalTime>
  <Words>1027</Words>
  <Application>Microsoft Office PowerPoint</Application>
  <PresentationFormat>On-screen Show (4:3)</PresentationFormat>
  <Paragraphs>122</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XYZ Capital Management, LLC</vt:lpstr>
      <vt:lpstr>Disclaimer</vt:lpstr>
      <vt:lpstr>Investment Objective</vt:lpstr>
      <vt:lpstr>Investment Strategy</vt:lpstr>
      <vt:lpstr>Performance Results</vt:lpstr>
      <vt:lpstr>Performance Results II</vt:lpstr>
      <vt:lpstr>Risk Management (optional)</vt:lpstr>
      <vt:lpstr>Manager Bios</vt:lpstr>
      <vt:lpstr>Key Investment Terms</vt:lpstr>
      <vt:lpstr>Performance Disclaimer</vt:lpstr>
      <vt:lpstr>Contact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XYZ Capital Management, LLC</dc:title>
  <dc:creator>Bart Mallon</dc:creator>
  <cp:lastModifiedBy>Bart Mallon</cp:lastModifiedBy>
  <cp:revision>5</cp:revision>
  <dcterms:created xsi:type="dcterms:W3CDTF">2009-01-16T18:10:27Z</dcterms:created>
  <dcterms:modified xsi:type="dcterms:W3CDTF">2009-01-17T04:12:34Z</dcterms:modified>
</cp:coreProperties>
</file>